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7" r:id="rId1"/>
  </p:sldMasterIdLst>
  <p:notesMasterIdLst>
    <p:notesMasterId r:id="rId60"/>
  </p:notesMasterIdLst>
  <p:handoutMasterIdLst>
    <p:handoutMasterId r:id="rId61"/>
  </p:handoutMasterIdLst>
  <p:sldIdLst>
    <p:sldId id="256" r:id="rId2"/>
    <p:sldId id="257" r:id="rId3"/>
    <p:sldId id="258" r:id="rId4"/>
    <p:sldId id="261" r:id="rId5"/>
    <p:sldId id="262" r:id="rId6"/>
    <p:sldId id="263" r:id="rId7"/>
    <p:sldId id="264" r:id="rId8"/>
    <p:sldId id="265" r:id="rId9"/>
    <p:sldId id="266" r:id="rId10"/>
    <p:sldId id="276" r:id="rId11"/>
    <p:sldId id="296" r:id="rId12"/>
    <p:sldId id="277" r:id="rId13"/>
    <p:sldId id="278" r:id="rId14"/>
    <p:sldId id="279" r:id="rId15"/>
    <p:sldId id="280" r:id="rId16"/>
    <p:sldId id="281" r:id="rId17"/>
    <p:sldId id="282" r:id="rId18"/>
    <p:sldId id="283" r:id="rId19"/>
    <p:sldId id="284" r:id="rId20"/>
    <p:sldId id="300" r:id="rId21"/>
    <p:sldId id="301" r:id="rId22"/>
    <p:sldId id="302" r:id="rId23"/>
    <p:sldId id="303" r:id="rId24"/>
    <p:sldId id="304" r:id="rId25"/>
    <p:sldId id="305" r:id="rId26"/>
    <p:sldId id="307" r:id="rId27"/>
    <p:sldId id="308" r:id="rId28"/>
    <p:sldId id="309" r:id="rId29"/>
    <p:sldId id="310" r:id="rId30"/>
    <p:sldId id="311" r:id="rId31"/>
    <p:sldId id="312" r:id="rId32"/>
    <p:sldId id="313" r:id="rId33"/>
    <p:sldId id="314" r:id="rId34"/>
    <p:sldId id="315" r:id="rId35"/>
    <p:sldId id="316" r:id="rId36"/>
    <p:sldId id="317" r:id="rId37"/>
    <p:sldId id="319" r:id="rId38"/>
    <p:sldId id="320" r:id="rId39"/>
    <p:sldId id="321" r:id="rId40"/>
    <p:sldId id="322" r:id="rId41"/>
    <p:sldId id="323" r:id="rId42"/>
    <p:sldId id="324" r:id="rId43"/>
    <p:sldId id="325" r:id="rId44"/>
    <p:sldId id="285" r:id="rId45"/>
    <p:sldId id="326" r:id="rId46"/>
    <p:sldId id="287" r:id="rId47"/>
    <p:sldId id="288" r:id="rId48"/>
    <p:sldId id="289" r:id="rId49"/>
    <p:sldId id="290" r:id="rId50"/>
    <p:sldId id="291" r:id="rId51"/>
    <p:sldId id="327" r:id="rId52"/>
    <p:sldId id="328" r:id="rId53"/>
    <p:sldId id="329" r:id="rId54"/>
    <p:sldId id="330" r:id="rId55"/>
    <p:sldId id="331" r:id="rId56"/>
    <p:sldId id="332" r:id="rId57"/>
    <p:sldId id="333" r:id="rId58"/>
    <p:sldId id="334" r:id="rId5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6433" autoAdjust="0"/>
  </p:normalViewPr>
  <p:slideViewPr>
    <p:cSldViewPr snapToGrid="0">
      <p:cViewPr varScale="1">
        <p:scale>
          <a:sx n="112" d="100"/>
          <a:sy n="112" d="100"/>
        </p:scale>
        <p:origin x="498"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FFFBF3-10B6-42F4-920F-FB07BF1EA721}"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4AEA1521-865F-4DFF-87C2-02318C7D9C5E}">
      <dgm:prSet phldrT="[Text]"/>
      <dgm:spPr/>
      <dgm:t>
        <a:bodyPr/>
        <a:lstStyle/>
        <a:p>
          <a:r>
            <a:rPr lang="en-US" dirty="0" smtClean="0"/>
            <a:t>Via Contractual Requirements Imposed on Caltech to Safeguard </a:t>
          </a:r>
          <a:r>
            <a:rPr lang="en-US" b="1" u="sng" dirty="0" smtClean="0"/>
            <a:t>Controlled Unclassified </a:t>
          </a:r>
          <a:r>
            <a:rPr lang="en-US" b="1" i="0" u="sng" dirty="0" smtClean="0"/>
            <a:t>Information (“CUI”)</a:t>
          </a:r>
          <a:endParaRPr lang="en-US" b="1" i="0" u="sng" dirty="0"/>
        </a:p>
      </dgm:t>
    </dgm:pt>
    <dgm:pt modelId="{1C1FAC8A-E132-4EE3-BA45-E02C04F211DE}" type="sibTrans" cxnId="{584BB73C-8C57-490A-9113-8F3923B1AED5}">
      <dgm:prSet/>
      <dgm:spPr/>
      <dgm:t>
        <a:bodyPr/>
        <a:lstStyle/>
        <a:p>
          <a:endParaRPr lang="en-US"/>
        </a:p>
      </dgm:t>
    </dgm:pt>
    <dgm:pt modelId="{B134B57B-8725-4F78-907F-55EE5B98F9D2}" type="parTrans" cxnId="{584BB73C-8C57-490A-9113-8F3923B1AED5}">
      <dgm:prSet/>
      <dgm:spPr/>
      <dgm:t>
        <a:bodyPr/>
        <a:lstStyle/>
        <a:p>
          <a:endParaRPr lang="en-US"/>
        </a:p>
      </dgm:t>
    </dgm:pt>
    <dgm:pt modelId="{7636AC38-73D7-413E-937F-B6C6879F0DFA}">
      <dgm:prSet phldrT="[Text]"/>
      <dgm:spPr/>
      <dgm:t>
        <a:bodyPr/>
        <a:lstStyle/>
        <a:p>
          <a:r>
            <a:rPr lang="en-US" dirty="0" smtClean="0"/>
            <a:t>CUI Designation is identified via CUI Restrictive Marking Language</a:t>
          </a:r>
          <a:endParaRPr lang="en-US" dirty="0"/>
        </a:p>
      </dgm:t>
    </dgm:pt>
    <dgm:pt modelId="{47449D8A-6651-4E21-A58C-9BF529A29C89}" type="sibTrans" cxnId="{822DDEA5-CE02-4403-9CA6-C8AA8ABB1B0E}">
      <dgm:prSet/>
      <dgm:spPr/>
      <dgm:t>
        <a:bodyPr/>
        <a:lstStyle/>
        <a:p>
          <a:endParaRPr lang="en-US"/>
        </a:p>
      </dgm:t>
    </dgm:pt>
    <dgm:pt modelId="{7BA00B24-983E-4071-BC55-AAECCF1AB9BB}" type="parTrans" cxnId="{822DDEA5-CE02-4403-9CA6-C8AA8ABB1B0E}">
      <dgm:prSet/>
      <dgm:spPr/>
      <dgm:t>
        <a:bodyPr/>
        <a:lstStyle/>
        <a:p>
          <a:endParaRPr lang="en-US"/>
        </a:p>
      </dgm:t>
    </dgm:pt>
    <dgm:pt modelId="{223CF978-561F-4D42-9FB8-97ADB43C0771}">
      <dgm:prSet phldrT="[Text]"/>
      <dgm:spPr/>
      <dgm:t>
        <a:bodyPr/>
        <a:lstStyle/>
        <a:p>
          <a:r>
            <a:rPr lang="en-US" dirty="0" smtClean="0"/>
            <a:t>How? Usually via “the DFARS 7012 clause”</a:t>
          </a:r>
          <a:endParaRPr lang="en-US" dirty="0"/>
        </a:p>
      </dgm:t>
    </dgm:pt>
    <dgm:pt modelId="{D8D123CF-EFD2-4DC3-AE3F-55800A689175}" type="sibTrans" cxnId="{F2204EF8-FA21-4FA6-90E8-D8D75C7505BE}">
      <dgm:prSet/>
      <dgm:spPr/>
      <dgm:t>
        <a:bodyPr/>
        <a:lstStyle/>
        <a:p>
          <a:endParaRPr lang="en-US"/>
        </a:p>
      </dgm:t>
    </dgm:pt>
    <dgm:pt modelId="{1A83077F-5A82-43F8-9FD3-5D9E078C9ABF}" type="parTrans" cxnId="{F2204EF8-FA21-4FA6-90E8-D8D75C7505BE}">
      <dgm:prSet/>
      <dgm:spPr/>
      <dgm:t>
        <a:bodyPr/>
        <a:lstStyle/>
        <a:p>
          <a:endParaRPr lang="en-US"/>
        </a:p>
      </dgm:t>
    </dgm:pt>
    <dgm:pt modelId="{01E87ED5-8D56-48C4-9A9D-D6A0B67116FD}">
      <dgm:prSet phldrT="[Text]" custT="1"/>
      <dgm:spPr/>
      <dgm:t>
        <a:bodyPr/>
        <a:lstStyle/>
        <a:p>
          <a:r>
            <a:rPr lang="en-US" sz="2000" dirty="0" smtClean="0"/>
            <a:t>Caltech generated CUI can result in dissemination, access and publication restrictions!</a:t>
          </a:r>
          <a:endParaRPr lang="en-US" sz="2000" dirty="0"/>
        </a:p>
      </dgm:t>
    </dgm:pt>
    <dgm:pt modelId="{F2B56958-2330-4B5A-9FD2-BA357D98CBB9}" type="sibTrans" cxnId="{C24B66AE-E21A-490A-8062-33792317FB60}">
      <dgm:prSet/>
      <dgm:spPr/>
      <dgm:t>
        <a:bodyPr/>
        <a:lstStyle/>
        <a:p>
          <a:endParaRPr lang="en-US"/>
        </a:p>
      </dgm:t>
    </dgm:pt>
    <dgm:pt modelId="{8CE278CE-D34B-42AA-B583-261F420A8230}" type="parTrans" cxnId="{C24B66AE-E21A-490A-8062-33792317FB60}">
      <dgm:prSet/>
      <dgm:spPr/>
      <dgm:t>
        <a:bodyPr/>
        <a:lstStyle/>
        <a:p>
          <a:endParaRPr lang="en-US"/>
        </a:p>
      </dgm:t>
    </dgm:pt>
    <dgm:pt modelId="{A2C7A079-5F57-416F-87E7-365CFE624EBC}">
      <dgm:prSet phldrT="[Text]" custT="1"/>
      <dgm:spPr/>
      <dgm:t>
        <a:bodyPr/>
        <a:lstStyle/>
        <a:p>
          <a:r>
            <a:rPr lang="en-US" sz="1800" dirty="0" smtClean="0"/>
            <a:t>In NIST Special Publication 800-171, the government describes </a:t>
          </a:r>
          <a:r>
            <a:rPr lang="en-US" sz="1800" b="1" dirty="0" smtClean="0"/>
            <a:t>how to safeguard “CUI”.</a:t>
          </a:r>
          <a:r>
            <a:rPr lang="en-US" sz="1000" dirty="0" smtClean="0"/>
            <a:t/>
          </a:r>
          <a:br>
            <a:rPr lang="en-US" sz="1000" dirty="0" smtClean="0"/>
          </a:br>
          <a:endParaRPr lang="en-US" sz="1000" dirty="0"/>
        </a:p>
      </dgm:t>
    </dgm:pt>
    <dgm:pt modelId="{79B30F21-4D80-4095-85A3-75611A026DFF}" type="sibTrans" cxnId="{4FC9DE86-536A-4DA0-862C-5D241F189BF1}">
      <dgm:prSet/>
      <dgm:spPr/>
      <dgm:t>
        <a:bodyPr/>
        <a:lstStyle/>
        <a:p>
          <a:endParaRPr lang="en-US"/>
        </a:p>
      </dgm:t>
    </dgm:pt>
    <dgm:pt modelId="{181DA029-289C-4905-9680-B8D6D530FDF7}" type="parTrans" cxnId="{4FC9DE86-536A-4DA0-862C-5D241F189BF1}">
      <dgm:prSet/>
      <dgm:spPr/>
      <dgm:t>
        <a:bodyPr/>
        <a:lstStyle/>
        <a:p>
          <a:endParaRPr lang="en-US"/>
        </a:p>
      </dgm:t>
    </dgm:pt>
    <dgm:pt modelId="{7EFD2D4C-7848-41DC-B662-64ECD1A6005A}">
      <dgm:prSet phldrT="[Text]"/>
      <dgm:spPr/>
      <dgm:t>
        <a:bodyPr/>
        <a:lstStyle/>
        <a:p>
          <a:r>
            <a:rPr lang="en-US" dirty="0" smtClean="0"/>
            <a:t>How is CUI Safeguarded?</a:t>
          </a:r>
          <a:endParaRPr lang="en-US" dirty="0"/>
        </a:p>
      </dgm:t>
    </dgm:pt>
    <dgm:pt modelId="{5335D06F-1A17-41EB-AE66-252E93D86365}" type="sibTrans" cxnId="{0618AF32-3432-454F-801F-ACC9C3794C7B}">
      <dgm:prSet/>
      <dgm:spPr/>
      <dgm:t>
        <a:bodyPr/>
        <a:lstStyle/>
        <a:p>
          <a:endParaRPr lang="en-US"/>
        </a:p>
      </dgm:t>
    </dgm:pt>
    <dgm:pt modelId="{EFEB91C9-C857-464C-89DE-C520AFCAFAD6}" type="parTrans" cxnId="{0618AF32-3432-454F-801F-ACC9C3794C7B}">
      <dgm:prSet/>
      <dgm:spPr/>
      <dgm:t>
        <a:bodyPr/>
        <a:lstStyle/>
        <a:p>
          <a:endParaRPr lang="en-US"/>
        </a:p>
      </dgm:t>
    </dgm:pt>
    <dgm:pt modelId="{0F88B470-21CE-498A-A825-002DF2FFFABA}">
      <dgm:prSet phldrT="[Text]"/>
      <dgm:spPr/>
      <dgm:t>
        <a:bodyPr/>
        <a:lstStyle/>
        <a:p>
          <a:r>
            <a:rPr lang="en-US" dirty="0" smtClean="0"/>
            <a:t>Government or sponsor directs Caltech to mark their research results as “CUI”</a:t>
          </a:r>
          <a:endParaRPr lang="en-US" dirty="0"/>
        </a:p>
      </dgm:t>
    </dgm:pt>
    <dgm:pt modelId="{16DBB4A1-AE6F-4CD9-8C01-B1E2E5D6DAB3}" type="sibTrans" cxnId="{5342C6B6-DB28-4907-8FDF-E8E19AC60077}">
      <dgm:prSet/>
      <dgm:spPr/>
      <dgm:t>
        <a:bodyPr/>
        <a:lstStyle/>
        <a:p>
          <a:endParaRPr lang="en-US"/>
        </a:p>
      </dgm:t>
    </dgm:pt>
    <dgm:pt modelId="{19BB3689-3F82-4D91-A057-D926AE26B6F9}" type="parTrans" cxnId="{5342C6B6-DB28-4907-8FDF-E8E19AC60077}">
      <dgm:prSet/>
      <dgm:spPr/>
      <dgm:t>
        <a:bodyPr/>
        <a:lstStyle/>
        <a:p>
          <a:endParaRPr lang="en-US"/>
        </a:p>
      </dgm:t>
    </dgm:pt>
    <dgm:pt modelId="{30AC3CB1-FAEF-45BA-82B1-4DFDDA71214B}">
      <dgm:prSet phldrT="[Text]"/>
      <dgm:spPr/>
      <dgm:t>
        <a:bodyPr/>
        <a:lstStyle/>
        <a:p>
          <a:r>
            <a:rPr lang="en-US" dirty="0" smtClean="0"/>
            <a:t>Government or sponsor transfers CUI to PI</a:t>
          </a:r>
          <a:endParaRPr lang="en-US" dirty="0"/>
        </a:p>
      </dgm:t>
    </dgm:pt>
    <dgm:pt modelId="{AFDEEEE7-FDC7-45AE-AE0C-48CE07AFE253}" type="sibTrans" cxnId="{866AA9BF-188E-4D1F-B45D-FB33F55C3386}">
      <dgm:prSet/>
      <dgm:spPr/>
      <dgm:t>
        <a:bodyPr/>
        <a:lstStyle/>
        <a:p>
          <a:endParaRPr lang="en-US"/>
        </a:p>
      </dgm:t>
    </dgm:pt>
    <dgm:pt modelId="{D3000458-6F92-4A8F-94EB-725AF38F39D7}" type="parTrans" cxnId="{866AA9BF-188E-4D1F-B45D-FB33F55C3386}">
      <dgm:prSet/>
      <dgm:spPr/>
      <dgm:t>
        <a:bodyPr/>
        <a:lstStyle/>
        <a:p>
          <a:endParaRPr lang="en-US"/>
        </a:p>
      </dgm:t>
    </dgm:pt>
    <dgm:pt modelId="{356E8610-8EF9-4870-84DB-31BBF8A2C452}">
      <dgm:prSet phldrT="[Text]"/>
      <dgm:spPr/>
      <dgm:t>
        <a:bodyPr/>
        <a:lstStyle/>
        <a:p>
          <a:r>
            <a:rPr lang="en-US" dirty="0" smtClean="0"/>
            <a:t>How is CUI Transferred or Generated?</a:t>
          </a:r>
          <a:endParaRPr lang="en-US" dirty="0"/>
        </a:p>
      </dgm:t>
    </dgm:pt>
    <dgm:pt modelId="{D1E8464E-5F24-470A-932E-237EF3255BC0}" type="sibTrans" cxnId="{5B9AC40E-181A-4DB8-9F6D-7E7FD20FCCEE}">
      <dgm:prSet/>
      <dgm:spPr/>
      <dgm:t>
        <a:bodyPr/>
        <a:lstStyle/>
        <a:p>
          <a:endParaRPr lang="en-US"/>
        </a:p>
      </dgm:t>
    </dgm:pt>
    <dgm:pt modelId="{642DB322-779B-4DF5-A154-CCAE2746E14A}" type="parTrans" cxnId="{5B9AC40E-181A-4DB8-9F6D-7E7FD20FCCEE}">
      <dgm:prSet/>
      <dgm:spPr/>
      <dgm:t>
        <a:bodyPr/>
        <a:lstStyle/>
        <a:p>
          <a:endParaRPr lang="en-US"/>
        </a:p>
      </dgm:t>
    </dgm:pt>
    <dgm:pt modelId="{B62DED17-1E8A-45B0-9863-E3D213724702}" type="pres">
      <dgm:prSet presAssocID="{71FFFBF3-10B6-42F4-920F-FB07BF1EA721}" presName="Name0" presStyleCnt="0">
        <dgm:presLayoutVars>
          <dgm:dir/>
          <dgm:animLvl val="lvl"/>
          <dgm:resizeHandles val="exact"/>
        </dgm:presLayoutVars>
      </dgm:prSet>
      <dgm:spPr/>
      <dgm:t>
        <a:bodyPr/>
        <a:lstStyle/>
        <a:p>
          <a:endParaRPr lang="en-US"/>
        </a:p>
      </dgm:t>
    </dgm:pt>
    <dgm:pt modelId="{8D1ABCFC-A828-4243-8021-31198F618D0C}" type="pres">
      <dgm:prSet presAssocID="{7EFD2D4C-7848-41DC-B662-64ECD1A6005A}" presName="boxAndChildren" presStyleCnt="0"/>
      <dgm:spPr/>
    </dgm:pt>
    <dgm:pt modelId="{F0FAC348-07B2-46A5-8CAF-800A3BF54965}" type="pres">
      <dgm:prSet presAssocID="{7EFD2D4C-7848-41DC-B662-64ECD1A6005A}" presName="parentTextBox" presStyleLbl="node1" presStyleIdx="0" presStyleCnt="3"/>
      <dgm:spPr/>
      <dgm:t>
        <a:bodyPr/>
        <a:lstStyle/>
        <a:p>
          <a:endParaRPr lang="en-US"/>
        </a:p>
      </dgm:t>
    </dgm:pt>
    <dgm:pt modelId="{9CAF1629-3C4F-4138-BA72-9DE45A00015D}" type="pres">
      <dgm:prSet presAssocID="{7EFD2D4C-7848-41DC-B662-64ECD1A6005A}" presName="entireBox" presStyleLbl="node1" presStyleIdx="0" presStyleCnt="3"/>
      <dgm:spPr/>
      <dgm:t>
        <a:bodyPr/>
        <a:lstStyle/>
        <a:p>
          <a:endParaRPr lang="en-US"/>
        </a:p>
      </dgm:t>
    </dgm:pt>
    <dgm:pt modelId="{95309459-C950-412E-9B8E-1C441D3C31F6}" type="pres">
      <dgm:prSet presAssocID="{7EFD2D4C-7848-41DC-B662-64ECD1A6005A}" presName="descendantBox" presStyleCnt="0"/>
      <dgm:spPr/>
    </dgm:pt>
    <dgm:pt modelId="{323C0291-C238-45BE-A2A0-9A1D9498575A}" type="pres">
      <dgm:prSet presAssocID="{A2C7A079-5F57-416F-87E7-365CFE624EBC}" presName="childTextBox" presStyleLbl="fgAccFollowNode1" presStyleIdx="0" presStyleCnt="6" custScaleY="141613">
        <dgm:presLayoutVars>
          <dgm:bulletEnabled val="1"/>
        </dgm:presLayoutVars>
      </dgm:prSet>
      <dgm:spPr/>
      <dgm:t>
        <a:bodyPr/>
        <a:lstStyle/>
        <a:p>
          <a:endParaRPr lang="en-US"/>
        </a:p>
      </dgm:t>
    </dgm:pt>
    <dgm:pt modelId="{9BB9DB16-2E61-4847-B1AF-4ABB617D19E9}" type="pres">
      <dgm:prSet presAssocID="{01E87ED5-8D56-48C4-9A9D-D6A0B67116FD}" presName="childTextBox" presStyleLbl="fgAccFollowNode1" presStyleIdx="1" presStyleCnt="6" custScaleY="139332">
        <dgm:presLayoutVars>
          <dgm:bulletEnabled val="1"/>
        </dgm:presLayoutVars>
      </dgm:prSet>
      <dgm:spPr/>
      <dgm:t>
        <a:bodyPr/>
        <a:lstStyle/>
        <a:p>
          <a:endParaRPr lang="en-US"/>
        </a:p>
      </dgm:t>
    </dgm:pt>
    <dgm:pt modelId="{2D698D66-07EE-4CFB-93E4-4443F601C67C}" type="pres">
      <dgm:prSet presAssocID="{D1E8464E-5F24-470A-932E-237EF3255BC0}" presName="sp" presStyleCnt="0"/>
      <dgm:spPr/>
    </dgm:pt>
    <dgm:pt modelId="{6140AFC2-0023-4BA1-81D6-4E84A3D9188E}" type="pres">
      <dgm:prSet presAssocID="{356E8610-8EF9-4870-84DB-31BBF8A2C452}" presName="arrowAndChildren" presStyleCnt="0"/>
      <dgm:spPr/>
    </dgm:pt>
    <dgm:pt modelId="{43FB2299-F9FA-4B0B-A82F-223276577138}" type="pres">
      <dgm:prSet presAssocID="{356E8610-8EF9-4870-84DB-31BBF8A2C452}" presName="parentTextArrow" presStyleLbl="node1" presStyleIdx="0" presStyleCnt="3"/>
      <dgm:spPr/>
      <dgm:t>
        <a:bodyPr/>
        <a:lstStyle/>
        <a:p>
          <a:endParaRPr lang="en-US"/>
        </a:p>
      </dgm:t>
    </dgm:pt>
    <dgm:pt modelId="{1044554E-0744-47D4-B045-5595ADBD0099}" type="pres">
      <dgm:prSet presAssocID="{356E8610-8EF9-4870-84DB-31BBF8A2C452}" presName="arrow" presStyleLbl="node1" presStyleIdx="1" presStyleCnt="3"/>
      <dgm:spPr/>
      <dgm:t>
        <a:bodyPr/>
        <a:lstStyle/>
        <a:p>
          <a:endParaRPr lang="en-US"/>
        </a:p>
      </dgm:t>
    </dgm:pt>
    <dgm:pt modelId="{0A865766-0346-4CD3-9799-F48D8173B5FF}" type="pres">
      <dgm:prSet presAssocID="{356E8610-8EF9-4870-84DB-31BBF8A2C452}" presName="descendantArrow" presStyleCnt="0"/>
      <dgm:spPr/>
    </dgm:pt>
    <dgm:pt modelId="{94B03B18-27C0-41CB-983B-86020DDA16D2}" type="pres">
      <dgm:prSet presAssocID="{30AC3CB1-FAEF-45BA-82B1-4DFDDA71214B}" presName="childTextArrow" presStyleLbl="fgAccFollowNode1" presStyleIdx="2" presStyleCnt="6">
        <dgm:presLayoutVars>
          <dgm:bulletEnabled val="1"/>
        </dgm:presLayoutVars>
      </dgm:prSet>
      <dgm:spPr/>
      <dgm:t>
        <a:bodyPr/>
        <a:lstStyle/>
        <a:p>
          <a:endParaRPr lang="en-US"/>
        </a:p>
      </dgm:t>
    </dgm:pt>
    <dgm:pt modelId="{C588F2BA-A288-41E0-9F73-F5404B48AB19}" type="pres">
      <dgm:prSet presAssocID="{0F88B470-21CE-498A-A825-002DF2FFFABA}" presName="childTextArrow" presStyleLbl="fgAccFollowNode1" presStyleIdx="3" presStyleCnt="6">
        <dgm:presLayoutVars>
          <dgm:bulletEnabled val="1"/>
        </dgm:presLayoutVars>
      </dgm:prSet>
      <dgm:spPr/>
      <dgm:t>
        <a:bodyPr/>
        <a:lstStyle/>
        <a:p>
          <a:endParaRPr lang="en-US"/>
        </a:p>
      </dgm:t>
    </dgm:pt>
    <dgm:pt modelId="{4122A1DD-4666-4F4F-B196-635DC3A18A48}" type="pres">
      <dgm:prSet presAssocID="{1C1FAC8A-E132-4EE3-BA45-E02C04F211DE}" presName="sp" presStyleCnt="0"/>
      <dgm:spPr/>
    </dgm:pt>
    <dgm:pt modelId="{0F8B691D-831F-4A5F-B03E-F79C6A12EFA1}" type="pres">
      <dgm:prSet presAssocID="{4AEA1521-865F-4DFF-87C2-02318C7D9C5E}" presName="arrowAndChildren" presStyleCnt="0"/>
      <dgm:spPr/>
    </dgm:pt>
    <dgm:pt modelId="{DFF29F10-8C1A-4A58-A70E-4D9E4496C289}" type="pres">
      <dgm:prSet presAssocID="{4AEA1521-865F-4DFF-87C2-02318C7D9C5E}" presName="parentTextArrow" presStyleLbl="node1" presStyleIdx="1" presStyleCnt="3"/>
      <dgm:spPr/>
      <dgm:t>
        <a:bodyPr/>
        <a:lstStyle/>
        <a:p>
          <a:endParaRPr lang="en-US"/>
        </a:p>
      </dgm:t>
    </dgm:pt>
    <dgm:pt modelId="{0E072D1D-4F8C-489F-93EA-8D3EB09315D2}" type="pres">
      <dgm:prSet presAssocID="{4AEA1521-865F-4DFF-87C2-02318C7D9C5E}" presName="arrow" presStyleLbl="node1" presStyleIdx="2" presStyleCnt="3"/>
      <dgm:spPr/>
      <dgm:t>
        <a:bodyPr/>
        <a:lstStyle/>
        <a:p>
          <a:endParaRPr lang="en-US"/>
        </a:p>
      </dgm:t>
    </dgm:pt>
    <dgm:pt modelId="{DB245807-D884-4FDC-8F4D-A092C30DAE45}" type="pres">
      <dgm:prSet presAssocID="{4AEA1521-865F-4DFF-87C2-02318C7D9C5E}" presName="descendantArrow" presStyleCnt="0"/>
      <dgm:spPr/>
    </dgm:pt>
    <dgm:pt modelId="{11067229-EA4D-47B4-992C-F5F7629931D4}" type="pres">
      <dgm:prSet presAssocID="{7636AC38-73D7-413E-937F-B6C6879F0DFA}" presName="childTextArrow" presStyleLbl="fgAccFollowNode1" presStyleIdx="4" presStyleCnt="6">
        <dgm:presLayoutVars>
          <dgm:bulletEnabled val="1"/>
        </dgm:presLayoutVars>
      </dgm:prSet>
      <dgm:spPr/>
      <dgm:t>
        <a:bodyPr/>
        <a:lstStyle/>
        <a:p>
          <a:endParaRPr lang="en-US"/>
        </a:p>
      </dgm:t>
    </dgm:pt>
    <dgm:pt modelId="{C9B8E44C-9A91-47A8-B308-5CB5C7AFABF8}" type="pres">
      <dgm:prSet presAssocID="{223CF978-561F-4D42-9FB8-97ADB43C0771}" presName="childTextArrow" presStyleLbl="fgAccFollowNode1" presStyleIdx="5" presStyleCnt="6">
        <dgm:presLayoutVars>
          <dgm:bulletEnabled val="1"/>
        </dgm:presLayoutVars>
      </dgm:prSet>
      <dgm:spPr/>
      <dgm:t>
        <a:bodyPr/>
        <a:lstStyle/>
        <a:p>
          <a:endParaRPr lang="en-US"/>
        </a:p>
      </dgm:t>
    </dgm:pt>
  </dgm:ptLst>
  <dgm:cxnLst>
    <dgm:cxn modelId="{201988A1-8F93-4FEB-9352-2F97B0F518D0}" type="presOf" srcId="{30AC3CB1-FAEF-45BA-82B1-4DFDDA71214B}" destId="{94B03B18-27C0-41CB-983B-86020DDA16D2}" srcOrd="0" destOrd="0" presId="urn:microsoft.com/office/officeart/2005/8/layout/process4"/>
    <dgm:cxn modelId="{97023AC7-A1A8-44D6-9236-3EC7AD0D4D25}" type="presOf" srcId="{223CF978-561F-4D42-9FB8-97ADB43C0771}" destId="{C9B8E44C-9A91-47A8-B308-5CB5C7AFABF8}" srcOrd="0" destOrd="0" presId="urn:microsoft.com/office/officeart/2005/8/layout/process4"/>
    <dgm:cxn modelId="{5F81814E-64EB-44FE-BCE5-D02D69BCBF27}" type="presOf" srcId="{71FFFBF3-10B6-42F4-920F-FB07BF1EA721}" destId="{B62DED17-1E8A-45B0-9863-E3D213724702}" srcOrd="0" destOrd="0" presId="urn:microsoft.com/office/officeart/2005/8/layout/process4"/>
    <dgm:cxn modelId="{5342C6B6-DB28-4907-8FDF-E8E19AC60077}" srcId="{356E8610-8EF9-4870-84DB-31BBF8A2C452}" destId="{0F88B470-21CE-498A-A825-002DF2FFFABA}" srcOrd="1" destOrd="0" parTransId="{19BB3689-3F82-4D91-A057-D926AE26B6F9}" sibTransId="{16DBB4A1-AE6F-4CD9-8C01-B1E2E5D6DAB3}"/>
    <dgm:cxn modelId="{822DDEA5-CE02-4403-9CA6-C8AA8ABB1B0E}" srcId="{4AEA1521-865F-4DFF-87C2-02318C7D9C5E}" destId="{7636AC38-73D7-413E-937F-B6C6879F0DFA}" srcOrd="0" destOrd="0" parTransId="{7BA00B24-983E-4071-BC55-AAECCF1AB9BB}" sibTransId="{47449D8A-6651-4E21-A58C-9BF529A29C89}"/>
    <dgm:cxn modelId="{C24B66AE-E21A-490A-8062-33792317FB60}" srcId="{7EFD2D4C-7848-41DC-B662-64ECD1A6005A}" destId="{01E87ED5-8D56-48C4-9A9D-D6A0B67116FD}" srcOrd="1" destOrd="0" parTransId="{8CE278CE-D34B-42AA-B583-261F420A8230}" sibTransId="{F2B56958-2330-4B5A-9FD2-BA357D98CBB9}"/>
    <dgm:cxn modelId="{584BB73C-8C57-490A-9113-8F3923B1AED5}" srcId="{71FFFBF3-10B6-42F4-920F-FB07BF1EA721}" destId="{4AEA1521-865F-4DFF-87C2-02318C7D9C5E}" srcOrd="0" destOrd="0" parTransId="{B134B57B-8725-4F78-907F-55EE5B98F9D2}" sibTransId="{1C1FAC8A-E132-4EE3-BA45-E02C04F211DE}"/>
    <dgm:cxn modelId="{59C4DB3C-0E55-4541-962E-C4D550C2EC9F}" type="presOf" srcId="{4AEA1521-865F-4DFF-87C2-02318C7D9C5E}" destId="{DFF29F10-8C1A-4A58-A70E-4D9E4496C289}" srcOrd="0" destOrd="0" presId="urn:microsoft.com/office/officeart/2005/8/layout/process4"/>
    <dgm:cxn modelId="{343D6763-CB99-45FF-AEE2-013C43B2C456}" type="presOf" srcId="{7EFD2D4C-7848-41DC-B662-64ECD1A6005A}" destId="{F0FAC348-07B2-46A5-8CAF-800A3BF54965}" srcOrd="0" destOrd="0" presId="urn:microsoft.com/office/officeart/2005/8/layout/process4"/>
    <dgm:cxn modelId="{0618AF32-3432-454F-801F-ACC9C3794C7B}" srcId="{71FFFBF3-10B6-42F4-920F-FB07BF1EA721}" destId="{7EFD2D4C-7848-41DC-B662-64ECD1A6005A}" srcOrd="2" destOrd="0" parTransId="{EFEB91C9-C857-464C-89DE-C520AFCAFAD6}" sibTransId="{5335D06F-1A17-41EB-AE66-252E93D86365}"/>
    <dgm:cxn modelId="{4FC9DE86-536A-4DA0-862C-5D241F189BF1}" srcId="{7EFD2D4C-7848-41DC-B662-64ECD1A6005A}" destId="{A2C7A079-5F57-416F-87E7-365CFE624EBC}" srcOrd="0" destOrd="0" parTransId="{181DA029-289C-4905-9680-B8D6D530FDF7}" sibTransId="{79B30F21-4D80-4095-85A3-75611A026DFF}"/>
    <dgm:cxn modelId="{CE2D176E-9286-4A87-AC6A-BE5D5173FB80}" type="presOf" srcId="{A2C7A079-5F57-416F-87E7-365CFE624EBC}" destId="{323C0291-C238-45BE-A2A0-9A1D9498575A}" srcOrd="0" destOrd="0" presId="urn:microsoft.com/office/officeart/2005/8/layout/process4"/>
    <dgm:cxn modelId="{257C246A-7155-46DF-992F-3825E43BDF85}" type="presOf" srcId="{7EFD2D4C-7848-41DC-B662-64ECD1A6005A}" destId="{9CAF1629-3C4F-4138-BA72-9DE45A00015D}" srcOrd="1" destOrd="0" presId="urn:microsoft.com/office/officeart/2005/8/layout/process4"/>
    <dgm:cxn modelId="{E9D0DD6D-A2F1-4C8D-A4CD-4DA27C39EC8E}" type="presOf" srcId="{356E8610-8EF9-4870-84DB-31BBF8A2C452}" destId="{1044554E-0744-47D4-B045-5595ADBD0099}" srcOrd="1" destOrd="0" presId="urn:microsoft.com/office/officeart/2005/8/layout/process4"/>
    <dgm:cxn modelId="{2C418781-3F0F-4079-83E9-2B7931A59D10}" type="presOf" srcId="{356E8610-8EF9-4870-84DB-31BBF8A2C452}" destId="{43FB2299-F9FA-4B0B-A82F-223276577138}" srcOrd="0" destOrd="0" presId="urn:microsoft.com/office/officeart/2005/8/layout/process4"/>
    <dgm:cxn modelId="{5B9AC40E-181A-4DB8-9F6D-7E7FD20FCCEE}" srcId="{71FFFBF3-10B6-42F4-920F-FB07BF1EA721}" destId="{356E8610-8EF9-4870-84DB-31BBF8A2C452}" srcOrd="1" destOrd="0" parTransId="{642DB322-779B-4DF5-A154-CCAE2746E14A}" sibTransId="{D1E8464E-5F24-470A-932E-237EF3255BC0}"/>
    <dgm:cxn modelId="{F2204EF8-FA21-4FA6-90E8-D8D75C7505BE}" srcId="{4AEA1521-865F-4DFF-87C2-02318C7D9C5E}" destId="{223CF978-561F-4D42-9FB8-97ADB43C0771}" srcOrd="1" destOrd="0" parTransId="{1A83077F-5A82-43F8-9FD3-5D9E078C9ABF}" sibTransId="{D8D123CF-EFD2-4DC3-AE3F-55800A689175}"/>
    <dgm:cxn modelId="{5802DA05-019F-4DD5-911F-69E4810BA9C3}" type="presOf" srcId="{01E87ED5-8D56-48C4-9A9D-D6A0B67116FD}" destId="{9BB9DB16-2E61-4847-B1AF-4ABB617D19E9}" srcOrd="0" destOrd="0" presId="urn:microsoft.com/office/officeart/2005/8/layout/process4"/>
    <dgm:cxn modelId="{866AA9BF-188E-4D1F-B45D-FB33F55C3386}" srcId="{356E8610-8EF9-4870-84DB-31BBF8A2C452}" destId="{30AC3CB1-FAEF-45BA-82B1-4DFDDA71214B}" srcOrd="0" destOrd="0" parTransId="{D3000458-6F92-4A8F-94EB-725AF38F39D7}" sibTransId="{AFDEEEE7-FDC7-45AE-AE0C-48CE07AFE253}"/>
    <dgm:cxn modelId="{C00FF1FA-D879-470F-9B1C-8FFD2767E7E8}" type="presOf" srcId="{4AEA1521-865F-4DFF-87C2-02318C7D9C5E}" destId="{0E072D1D-4F8C-489F-93EA-8D3EB09315D2}" srcOrd="1" destOrd="0" presId="urn:microsoft.com/office/officeart/2005/8/layout/process4"/>
    <dgm:cxn modelId="{CA0F3020-2404-4E3B-8AD6-8DA48226DF97}" type="presOf" srcId="{7636AC38-73D7-413E-937F-B6C6879F0DFA}" destId="{11067229-EA4D-47B4-992C-F5F7629931D4}" srcOrd="0" destOrd="0" presId="urn:microsoft.com/office/officeart/2005/8/layout/process4"/>
    <dgm:cxn modelId="{2E3818A9-85D8-4EA7-BD31-FFCD341F5573}" type="presOf" srcId="{0F88B470-21CE-498A-A825-002DF2FFFABA}" destId="{C588F2BA-A288-41E0-9F73-F5404B48AB19}" srcOrd="0" destOrd="0" presId="urn:microsoft.com/office/officeart/2005/8/layout/process4"/>
    <dgm:cxn modelId="{416496CD-6A6A-44DC-B691-A3785941AE33}" type="presParOf" srcId="{B62DED17-1E8A-45B0-9863-E3D213724702}" destId="{8D1ABCFC-A828-4243-8021-31198F618D0C}" srcOrd="0" destOrd="0" presId="urn:microsoft.com/office/officeart/2005/8/layout/process4"/>
    <dgm:cxn modelId="{7F6FC534-BB30-4A66-95A0-DE22FD0F13E7}" type="presParOf" srcId="{8D1ABCFC-A828-4243-8021-31198F618D0C}" destId="{F0FAC348-07B2-46A5-8CAF-800A3BF54965}" srcOrd="0" destOrd="0" presId="urn:microsoft.com/office/officeart/2005/8/layout/process4"/>
    <dgm:cxn modelId="{07CE6B0B-6DC6-46F2-83C2-07046DEC0BCB}" type="presParOf" srcId="{8D1ABCFC-A828-4243-8021-31198F618D0C}" destId="{9CAF1629-3C4F-4138-BA72-9DE45A00015D}" srcOrd="1" destOrd="0" presId="urn:microsoft.com/office/officeart/2005/8/layout/process4"/>
    <dgm:cxn modelId="{9C88F0D2-DF9D-491B-BEF0-97DCA1C66BAF}" type="presParOf" srcId="{8D1ABCFC-A828-4243-8021-31198F618D0C}" destId="{95309459-C950-412E-9B8E-1C441D3C31F6}" srcOrd="2" destOrd="0" presId="urn:microsoft.com/office/officeart/2005/8/layout/process4"/>
    <dgm:cxn modelId="{C6522B88-427A-4C19-9178-4B773EF24784}" type="presParOf" srcId="{95309459-C950-412E-9B8E-1C441D3C31F6}" destId="{323C0291-C238-45BE-A2A0-9A1D9498575A}" srcOrd="0" destOrd="0" presId="urn:microsoft.com/office/officeart/2005/8/layout/process4"/>
    <dgm:cxn modelId="{81DC0E6C-996C-4BB7-AD93-11DAB30861ED}" type="presParOf" srcId="{95309459-C950-412E-9B8E-1C441D3C31F6}" destId="{9BB9DB16-2E61-4847-B1AF-4ABB617D19E9}" srcOrd="1" destOrd="0" presId="urn:microsoft.com/office/officeart/2005/8/layout/process4"/>
    <dgm:cxn modelId="{5D493FD8-D399-4470-B1ED-676BAD8AAEFD}" type="presParOf" srcId="{B62DED17-1E8A-45B0-9863-E3D213724702}" destId="{2D698D66-07EE-4CFB-93E4-4443F601C67C}" srcOrd="1" destOrd="0" presId="urn:microsoft.com/office/officeart/2005/8/layout/process4"/>
    <dgm:cxn modelId="{2008B5E2-3952-4025-B3A4-48E6ABD09668}" type="presParOf" srcId="{B62DED17-1E8A-45B0-9863-E3D213724702}" destId="{6140AFC2-0023-4BA1-81D6-4E84A3D9188E}" srcOrd="2" destOrd="0" presId="urn:microsoft.com/office/officeart/2005/8/layout/process4"/>
    <dgm:cxn modelId="{BF77D238-7F50-4CC2-A33E-6090CF73FD2C}" type="presParOf" srcId="{6140AFC2-0023-4BA1-81D6-4E84A3D9188E}" destId="{43FB2299-F9FA-4B0B-A82F-223276577138}" srcOrd="0" destOrd="0" presId="urn:microsoft.com/office/officeart/2005/8/layout/process4"/>
    <dgm:cxn modelId="{302BBA48-BDB0-4B5F-9203-76A395C69796}" type="presParOf" srcId="{6140AFC2-0023-4BA1-81D6-4E84A3D9188E}" destId="{1044554E-0744-47D4-B045-5595ADBD0099}" srcOrd="1" destOrd="0" presId="urn:microsoft.com/office/officeart/2005/8/layout/process4"/>
    <dgm:cxn modelId="{3207298B-07AE-493D-AD0D-413EF57FFB7C}" type="presParOf" srcId="{6140AFC2-0023-4BA1-81D6-4E84A3D9188E}" destId="{0A865766-0346-4CD3-9799-F48D8173B5FF}" srcOrd="2" destOrd="0" presId="urn:microsoft.com/office/officeart/2005/8/layout/process4"/>
    <dgm:cxn modelId="{221D1027-7233-497C-B4D8-FB17C5C2097D}" type="presParOf" srcId="{0A865766-0346-4CD3-9799-F48D8173B5FF}" destId="{94B03B18-27C0-41CB-983B-86020DDA16D2}" srcOrd="0" destOrd="0" presId="urn:microsoft.com/office/officeart/2005/8/layout/process4"/>
    <dgm:cxn modelId="{EA869614-BC1F-4058-95BC-BA68E721B42B}" type="presParOf" srcId="{0A865766-0346-4CD3-9799-F48D8173B5FF}" destId="{C588F2BA-A288-41E0-9F73-F5404B48AB19}" srcOrd="1" destOrd="0" presId="urn:microsoft.com/office/officeart/2005/8/layout/process4"/>
    <dgm:cxn modelId="{8FB3C27F-DB5D-4D1B-804B-5BA6885B98D8}" type="presParOf" srcId="{B62DED17-1E8A-45B0-9863-E3D213724702}" destId="{4122A1DD-4666-4F4F-B196-635DC3A18A48}" srcOrd="3" destOrd="0" presId="urn:microsoft.com/office/officeart/2005/8/layout/process4"/>
    <dgm:cxn modelId="{FA5C71F6-E4C4-45F9-9BE0-C1B4923C663F}" type="presParOf" srcId="{B62DED17-1E8A-45B0-9863-E3D213724702}" destId="{0F8B691D-831F-4A5F-B03E-F79C6A12EFA1}" srcOrd="4" destOrd="0" presId="urn:microsoft.com/office/officeart/2005/8/layout/process4"/>
    <dgm:cxn modelId="{F16532E8-7ED1-496E-AD05-A898123D4248}" type="presParOf" srcId="{0F8B691D-831F-4A5F-B03E-F79C6A12EFA1}" destId="{DFF29F10-8C1A-4A58-A70E-4D9E4496C289}" srcOrd="0" destOrd="0" presId="urn:microsoft.com/office/officeart/2005/8/layout/process4"/>
    <dgm:cxn modelId="{DCFE23F3-0AAE-4634-B2A9-AC9D3AC39A9F}" type="presParOf" srcId="{0F8B691D-831F-4A5F-B03E-F79C6A12EFA1}" destId="{0E072D1D-4F8C-489F-93EA-8D3EB09315D2}" srcOrd="1" destOrd="0" presId="urn:microsoft.com/office/officeart/2005/8/layout/process4"/>
    <dgm:cxn modelId="{F9B24728-30A6-4D07-8200-06F2EC0A286C}" type="presParOf" srcId="{0F8B691D-831F-4A5F-B03E-F79C6A12EFA1}" destId="{DB245807-D884-4FDC-8F4D-A092C30DAE45}" srcOrd="2" destOrd="0" presId="urn:microsoft.com/office/officeart/2005/8/layout/process4"/>
    <dgm:cxn modelId="{48F43ECF-3CAD-46DC-A28D-BFC498AF4A8A}" type="presParOf" srcId="{DB245807-D884-4FDC-8F4D-A092C30DAE45}" destId="{11067229-EA4D-47B4-992C-F5F7629931D4}" srcOrd="0" destOrd="0" presId="urn:microsoft.com/office/officeart/2005/8/layout/process4"/>
    <dgm:cxn modelId="{DF4DF657-A072-498A-89FD-4250A246F086}" type="presParOf" srcId="{DB245807-D884-4FDC-8F4D-A092C30DAE45}" destId="{C9B8E44C-9A91-47A8-B308-5CB5C7AFABF8}"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AF8698-9108-4D3C-944F-0FA15DB919F1}"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AAFE93BE-92B3-4932-9892-0B87E1F25DC4}">
      <dgm:prSet phldrT="[Text]" custT="1"/>
      <dgm:spPr/>
      <dgm:t>
        <a:bodyPr/>
        <a:lstStyle/>
        <a:p>
          <a:r>
            <a:rPr lang="en-US" sz="2400" dirty="0" smtClean="0"/>
            <a:t>OSR NOTIFIES PI</a:t>
          </a:r>
          <a:endParaRPr lang="en-US" sz="2400" dirty="0"/>
        </a:p>
      </dgm:t>
    </dgm:pt>
    <dgm:pt modelId="{5BC0FD51-458D-4EFC-93EE-BBDD5CA59341}" type="parTrans" cxnId="{B44A33B7-42B4-4888-99A8-E193AFD779E1}">
      <dgm:prSet/>
      <dgm:spPr/>
      <dgm:t>
        <a:bodyPr/>
        <a:lstStyle/>
        <a:p>
          <a:endParaRPr lang="en-US"/>
        </a:p>
      </dgm:t>
    </dgm:pt>
    <dgm:pt modelId="{5A9FB2FF-0224-4C4D-ACB6-9A15D26DB319}" type="sibTrans" cxnId="{B44A33B7-42B4-4888-99A8-E193AFD779E1}">
      <dgm:prSet/>
      <dgm:spPr/>
      <dgm:t>
        <a:bodyPr/>
        <a:lstStyle/>
        <a:p>
          <a:endParaRPr lang="en-US"/>
        </a:p>
      </dgm:t>
    </dgm:pt>
    <dgm:pt modelId="{2621C764-3CBE-4B66-9D24-B0F8CA43EC8B}">
      <dgm:prSet phldrT="[Text]" custT="1"/>
      <dgm:spPr/>
      <dgm:t>
        <a:bodyPr/>
        <a:lstStyle/>
        <a:p>
          <a:r>
            <a:rPr lang="en-US" sz="1800" b="1" u="sng" dirty="0" smtClean="0"/>
            <a:t>OSR will notify the PI </a:t>
          </a:r>
          <a:r>
            <a:rPr lang="en-US" sz="1800" dirty="0" smtClean="0"/>
            <a:t>and explain the implications of accepting an award with CUI, such as potential publication restrictions, and the CUI safeguarding requirements associated with complying with NIST 800-171.  </a:t>
          </a:r>
          <a:endParaRPr lang="en-US" sz="1800" dirty="0"/>
        </a:p>
      </dgm:t>
    </dgm:pt>
    <dgm:pt modelId="{B9920A89-7A05-4E9D-939A-5716CCAAA2C0}" type="parTrans" cxnId="{0B5FF352-D8EF-48EE-A33F-C2C19C98080E}">
      <dgm:prSet/>
      <dgm:spPr/>
      <dgm:t>
        <a:bodyPr/>
        <a:lstStyle/>
        <a:p>
          <a:endParaRPr lang="en-US"/>
        </a:p>
      </dgm:t>
    </dgm:pt>
    <dgm:pt modelId="{391C7CF7-2B7A-4DDA-97B0-EDC0313CB3A2}" type="sibTrans" cxnId="{0B5FF352-D8EF-48EE-A33F-C2C19C98080E}">
      <dgm:prSet/>
      <dgm:spPr/>
      <dgm:t>
        <a:bodyPr/>
        <a:lstStyle/>
        <a:p>
          <a:endParaRPr lang="en-US"/>
        </a:p>
      </dgm:t>
    </dgm:pt>
    <dgm:pt modelId="{CCB5DB2E-7119-44D9-B127-2B6DD800A0EC}">
      <dgm:prSet phldrT="[Text]" custT="1"/>
      <dgm:spPr/>
      <dgm:t>
        <a:bodyPr/>
        <a:lstStyle/>
        <a:p>
          <a:r>
            <a:rPr lang="en-US" sz="1600" dirty="0" smtClean="0"/>
            <a:t>NIST 800-171 COMPLIANT SECURITY PLAN</a:t>
          </a:r>
          <a:endParaRPr lang="en-US" sz="1600" dirty="0"/>
        </a:p>
      </dgm:t>
    </dgm:pt>
    <dgm:pt modelId="{6F0B2AAC-8C09-4879-9902-CCD26203BDE4}" type="parTrans" cxnId="{85081721-C37A-4457-B72F-8197A72B4EDA}">
      <dgm:prSet/>
      <dgm:spPr/>
      <dgm:t>
        <a:bodyPr/>
        <a:lstStyle/>
        <a:p>
          <a:endParaRPr lang="en-US"/>
        </a:p>
      </dgm:t>
    </dgm:pt>
    <dgm:pt modelId="{A2754558-F145-484D-918A-B1D3E43F771A}" type="sibTrans" cxnId="{85081721-C37A-4457-B72F-8197A72B4EDA}">
      <dgm:prSet/>
      <dgm:spPr/>
      <dgm:t>
        <a:bodyPr/>
        <a:lstStyle/>
        <a:p>
          <a:endParaRPr lang="en-US"/>
        </a:p>
      </dgm:t>
    </dgm:pt>
    <dgm:pt modelId="{1964E05D-6FE1-4248-AA63-4E727BCC6D69}">
      <dgm:prSet phldrT="[Text]" custT="1"/>
      <dgm:spPr/>
      <dgm:t>
        <a:bodyPr/>
        <a:lstStyle/>
        <a:p>
          <a:r>
            <a:rPr lang="en-US" sz="1800" b="1" u="sng" dirty="0" smtClean="0">
              <a:solidFill>
                <a:schemeClr val="bg2">
                  <a:lumMod val="50000"/>
                </a:schemeClr>
              </a:solidFill>
            </a:rPr>
            <a:t>If YES:</a:t>
          </a:r>
          <a:r>
            <a:rPr lang="en-US" sz="1800" dirty="0" smtClean="0">
              <a:solidFill>
                <a:schemeClr val="bg2">
                  <a:lumMod val="50000"/>
                </a:schemeClr>
              </a:solidFill>
            </a:rPr>
            <a:t>  </a:t>
          </a:r>
          <a:r>
            <a:rPr lang="en-US" sz="1800" b="1" u="sng" dirty="0" smtClean="0"/>
            <a:t>IMSS IT Security </a:t>
          </a:r>
          <a:r>
            <a:rPr lang="en-US" sz="1800" b="1" u="none" dirty="0" smtClean="0"/>
            <a:t>Director </a:t>
          </a:r>
          <a:r>
            <a:rPr lang="en-US" sz="1800" b="0" u="none" dirty="0" smtClean="0"/>
            <a:t>and the </a:t>
          </a:r>
          <a:r>
            <a:rPr lang="en-US" sz="1800" b="1" u="sng" dirty="0" smtClean="0"/>
            <a:t>Export Compliance Office</a:t>
          </a:r>
          <a:r>
            <a:rPr lang="en-US" sz="1800" b="1" u="none" dirty="0" smtClean="0"/>
            <a:t> </a:t>
          </a:r>
          <a:r>
            <a:rPr lang="en-US" sz="1800" dirty="0" smtClean="0"/>
            <a:t>will work with the PI to develop a CUI NIST 800-171 compliant IT security infrastructure “plan”.</a:t>
          </a:r>
          <a:r>
            <a:rPr lang="en-US" sz="1600" dirty="0" smtClean="0"/>
            <a:t/>
          </a:r>
          <a:br>
            <a:rPr lang="en-US" sz="1600" dirty="0" smtClean="0"/>
          </a:br>
          <a:endParaRPr lang="en-US" sz="1600" dirty="0"/>
        </a:p>
      </dgm:t>
    </dgm:pt>
    <dgm:pt modelId="{43D8D09D-EDDF-4379-993A-CBA6ECEECA0C}" type="parTrans" cxnId="{C067AA0A-B00D-4EB1-9916-B8B46DBB5B76}">
      <dgm:prSet/>
      <dgm:spPr/>
      <dgm:t>
        <a:bodyPr/>
        <a:lstStyle/>
        <a:p>
          <a:endParaRPr lang="en-US"/>
        </a:p>
      </dgm:t>
    </dgm:pt>
    <dgm:pt modelId="{37CE5FF5-CFD8-4D56-860A-C03DAB89C368}" type="sibTrans" cxnId="{C067AA0A-B00D-4EB1-9916-B8B46DBB5B76}">
      <dgm:prSet/>
      <dgm:spPr/>
      <dgm:t>
        <a:bodyPr/>
        <a:lstStyle/>
        <a:p>
          <a:endParaRPr lang="en-US"/>
        </a:p>
      </dgm:t>
    </dgm:pt>
    <dgm:pt modelId="{4025E09C-1A14-4E9B-B16C-BA5F07ACA2A3}">
      <dgm:prSet phldrT="[Text]" custT="1"/>
      <dgm:spPr/>
      <dgm:t>
        <a:bodyPr/>
        <a:lstStyle/>
        <a:p>
          <a:r>
            <a:rPr lang="en-US" sz="1600" dirty="0" smtClean="0"/>
            <a:t>The PI and the Award</a:t>
          </a:r>
          <a:endParaRPr lang="en-US" sz="1600" dirty="0"/>
        </a:p>
      </dgm:t>
    </dgm:pt>
    <dgm:pt modelId="{AC2989AA-DAA1-4429-A6C1-C33A6EB6C7ED}" type="parTrans" cxnId="{47760C0A-B73A-4842-A5E8-F22164401AE7}">
      <dgm:prSet/>
      <dgm:spPr/>
      <dgm:t>
        <a:bodyPr/>
        <a:lstStyle/>
        <a:p>
          <a:endParaRPr lang="en-US"/>
        </a:p>
      </dgm:t>
    </dgm:pt>
    <dgm:pt modelId="{A603AAD0-72B0-4FD4-B665-BE9A13688D03}" type="sibTrans" cxnId="{47760C0A-B73A-4842-A5E8-F22164401AE7}">
      <dgm:prSet/>
      <dgm:spPr/>
      <dgm:t>
        <a:bodyPr/>
        <a:lstStyle/>
        <a:p>
          <a:endParaRPr lang="en-US"/>
        </a:p>
      </dgm:t>
    </dgm:pt>
    <dgm:pt modelId="{BAAADE62-6BE2-48C8-9F42-2FE5F428ACB0}">
      <dgm:prSet phldrT="[Text]" custT="1"/>
      <dgm:spPr/>
      <dgm:t>
        <a:bodyPr/>
        <a:lstStyle/>
        <a:p>
          <a:r>
            <a:rPr lang="en-US" sz="1800" b="1" i="1" u="none" dirty="0" smtClean="0">
              <a:solidFill>
                <a:schemeClr val="bg2">
                  <a:lumMod val="50000"/>
                </a:schemeClr>
              </a:solidFill>
            </a:rPr>
            <a:t>QUESTION</a:t>
          </a:r>
          <a:r>
            <a:rPr lang="en-US" sz="1800" b="1" i="1" dirty="0" smtClean="0">
              <a:solidFill>
                <a:schemeClr val="bg2">
                  <a:lumMod val="50000"/>
                </a:schemeClr>
              </a:solidFill>
            </a:rPr>
            <a:t>:  Does the PI wish to proceed?</a:t>
          </a:r>
          <a:endParaRPr lang="en-US" sz="1800" dirty="0"/>
        </a:p>
      </dgm:t>
    </dgm:pt>
    <dgm:pt modelId="{77B25CBF-B5D3-40D8-83D2-736A8363863A}" type="parTrans" cxnId="{D6713319-00C1-4247-8BB6-B5FE9C6C3877}">
      <dgm:prSet/>
      <dgm:spPr/>
      <dgm:t>
        <a:bodyPr/>
        <a:lstStyle/>
        <a:p>
          <a:endParaRPr lang="en-US"/>
        </a:p>
      </dgm:t>
    </dgm:pt>
    <dgm:pt modelId="{A627E0F8-AB60-409E-857F-DA332C727BC3}" type="sibTrans" cxnId="{D6713319-00C1-4247-8BB6-B5FE9C6C3877}">
      <dgm:prSet/>
      <dgm:spPr/>
      <dgm:t>
        <a:bodyPr/>
        <a:lstStyle/>
        <a:p>
          <a:endParaRPr lang="en-US"/>
        </a:p>
      </dgm:t>
    </dgm:pt>
    <dgm:pt modelId="{12C2EAB8-230B-491C-B1C9-DE24166B3DDA}">
      <dgm:prSet phldrT="[Text]" custT="1"/>
      <dgm:spPr/>
      <dgm:t>
        <a:bodyPr/>
        <a:lstStyle/>
        <a:p>
          <a:endParaRPr lang="en-US" sz="1800" dirty="0"/>
        </a:p>
      </dgm:t>
    </dgm:pt>
    <dgm:pt modelId="{C2F42D5C-2E5D-4781-B6B6-BC47093485E3}" type="parTrans" cxnId="{56E27C4B-3DBB-48A8-B97B-D9410C3F38E1}">
      <dgm:prSet/>
      <dgm:spPr/>
      <dgm:t>
        <a:bodyPr/>
        <a:lstStyle/>
        <a:p>
          <a:endParaRPr lang="en-US"/>
        </a:p>
      </dgm:t>
    </dgm:pt>
    <dgm:pt modelId="{3A351D47-BD6E-4EB2-8747-709A02500E22}" type="sibTrans" cxnId="{56E27C4B-3DBB-48A8-B97B-D9410C3F38E1}">
      <dgm:prSet/>
      <dgm:spPr/>
      <dgm:t>
        <a:bodyPr/>
        <a:lstStyle/>
        <a:p>
          <a:endParaRPr lang="en-US"/>
        </a:p>
      </dgm:t>
    </dgm:pt>
    <dgm:pt modelId="{A396E73E-EDCD-41F7-87A9-DFD4280D122F}">
      <dgm:prSet phldrT="[Text]" custT="1"/>
      <dgm:spPr/>
      <dgm:t>
        <a:bodyPr/>
        <a:lstStyle/>
        <a:p>
          <a:r>
            <a:rPr lang="en-US" sz="1600" b="1" dirty="0" smtClean="0"/>
            <a:t>REPORTING REQUIREMENT</a:t>
          </a:r>
          <a:r>
            <a:rPr lang="en-US" sz="1600" dirty="0" smtClean="0"/>
            <a:t>: Caltech may be required to describe in writing how the PI has implemented and is complying with the requirements of NIST 800-171.</a:t>
          </a:r>
          <a:endParaRPr lang="en-US" sz="1600" dirty="0"/>
        </a:p>
      </dgm:t>
    </dgm:pt>
    <dgm:pt modelId="{4543FC05-D1CE-4825-83A9-BD2EC42A851B}" type="parTrans" cxnId="{0521FD29-BC0C-45EA-A048-BE521C25FFBD}">
      <dgm:prSet/>
      <dgm:spPr/>
      <dgm:t>
        <a:bodyPr/>
        <a:lstStyle/>
        <a:p>
          <a:endParaRPr lang="en-US"/>
        </a:p>
      </dgm:t>
    </dgm:pt>
    <dgm:pt modelId="{6231C4C1-4649-4786-A4BD-0611FEA5F990}" type="sibTrans" cxnId="{0521FD29-BC0C-45EA-A048-BE521C25FFBD}">
      <dgm:prSet/>
      <dgm:spPr/>
      <dgm:t>
        <a:bodyPr/>
        <a:lstStyle/>
        <a:p>
          <a:endParaRPr lang="en-US"/>
        </a:p>
      </dgm:t>
    </dgm:pt>
    <dgm:pt modelId="{28E94EB2-3D0D-4F46-BF0E-5F05929233AB}">
      <dgm:prSet phldrT="[Text]" custT="1"/>
      <dgm:spPr/>
      <dgm:t>
        <a:bodyPr/>
        <a:lstStyle/>
        <a:p>
          <a:r>
            <a:rPr lang="en-US" sz="1600" dirty="0" smtClean="0"/>
            <a:t>The </a:t>
          </a:r>
          <a:r>
            <a:rPr lang="en-US" sz="1600" b="1" u="sng" dirty="0" smtClean="0"/>
            <a:t>Award’s “Comment Section</a:t>
          </a:r>
          <a:r>
            <a:rPr lang="en-US" sz="1600" dirty="0" smtClean="0"/>
            <a:t>” will remind the PI that the Award is subject to “CUI Safeguarding of Information” requirements in accordance with the NIST 800-171.</a:t>
          </a:r>
          <a:endParaRPr lang="en-US" sz="1600" dirty="0"/>
        </a:p>
      </dgm:t>
    </dgm:pt>
    <dgm:pt modelId="{C2949836-1BF4-473D-89DE-B46C6E6DB607}" type="parTrans" cxnId="{A5D3A20D-B06E-4CC6-8B77-70F05E106AAF}">
      <dgm:prSet/>
      <dgm:spPr/>
      <dgm:t>
        <a:bodyPr/>
        <a:lstStyle/>
        <a:p>
          <a:endParaRPr lang="en-US"/>
        </a:p>
      </dgm:t>
    </dgm:pt>
    <dgm:pt modelId="{FCFF8FBF-0C83-489D-82E4-B632B3F4F6BB}" type="sibTrans" cxnId="{A5D3A20D-B06E-4CC6-8B77-70F05E106AAF}">
      <dgm:prSet/>
      <dgm:spPr/>
      <dgm:t>
        <a:bodyPr/>
        <a:lstStyle/>
        <a:p>
          <a:endParaRPr lang="en-US"/>
        </a:p>
      </dgm:t>
    </dgm:pt>
    <dgm:pt modelId="{FB93E38B-8469-40BE-B60C-5A2DC3CCBB63}">
      <dgm:prSet phldrT="[Text]"/>
      <dgm:spPr/>
      <dgm:t>
        <a:bodyPr/>
        <a:lstStyle/>
        <a:p>
          <a:endParaRPr lang="en-US" sz="1200" dirty="0"/>
        </a:p>
      </dgm:t>
    </dgm:pt>
    <dgm:pt modelId="{20941CEB-93EB-49E7-B244-EDF503D9FB3E}" type="parTrans" cxnId="{1AE7F801-3437-443B-BD14-F1DC73CBF7F9}">
      <dgm:prSet/>
      <dgm:spPr/>
      <dgm:t>
        <a:bodyPr/>
        <a:lstStyle/>
        <a:p>
          <a:endParaRPr lang="en-US"/>
        </a:p>
      </dgm:t>
    </dgm:pt>
    <dgm:pt modelId="{93F31509-BFAB-4AB7-AAB9-E390A3ACF5B6}" type="sibTrans" cxnId="{1AE7F801-3437-443B-BD14-F1DC73CBF7F9}">
      <dgm:prSet/>
      <dgm:spPr/>
      <dgm:t>
        <a:bodyPr/>
        <a:lstStyle/>
        <a:p>
          <a:endParaRPr lang="en-US"/>
        </a:p>
      </dgm:t>
    </dgm:pt>
    <dgm:pt modelId="{A4BED444-28A3-493B-9AB6-6C477154B755}">
      <dgm:prSet phldrT="[Text]" custT="1"/>
      <dgm:spPr/>
      <dgm:t>
        <a:bodyPr/>
        <a:lstStyle/>
        <a:p>
          <a:r>
            <a:rPr lang="en-US" sz="1600" b="1" i="1" dirty="0" smtClean="0">
              <a:solidFill>
                <a:schemeClr val="bg2">
                  <a:lumMod val="50000"/>
                </a:schemeClr>
              </a:solidFill>
            </a:rPr>
            <a:t>QUESTION:  Does the PI wish to proceed with the campus approved NIST 800-171 compliant security plan?</a:t>
          </a:r>
          <a:endParaRPr lang="en-US" sz="1600" dirty="0"/>
        </a:p>
      </dgm:t>
    </dgm:pt>
    <dgm:pt modelId="{6066535C-3D6E-4668-9F99-D99AED000557}" type="parTrans" cxnId="{454F89CD-B4E7-4147-82FE-D8AE6ADD14B7}">
      <dgm:prSet/>
      <dgm:spPr/>
      <dgm:t>
        <a:bodyPr/>
        <a:lstStyle/>
        <a:p>
          <a:endParaRPr lang="en-US"/>
        </a:p>
      </dgm:t>
    </dgm:pt>
    <dgm:pt modelId="{F2FB812F-72CD-4902-916B-03BCA60DA947}" type="sibTrans" cxnId="{454F89CD-B4E7-4147-82FE-D8AE6ADD14B7}">
      <dgm:prSet/>
      <dgm:spPr/>
      <dgm:t>
        <a:bodyPr/>
        <a:lstStyle/>
        <a:p>
          <a:endParaRPr lang="en-US"/>
        </a:p>
      </dgm:t>
    </dgm:pt>
    <dgm:pt modelId="{B1B911BE-0F6C-42F3-BF9D-C25BCCB528EF}">
      <dgm:prSet phldrT="[Text]"/>
      <dgm:spPr/>
      <dgm:t>
        <a:bodyPr/>
        <a:lstStyle/>
        <a:p>
          <a:endParaRPr lang="en-US" sz="1400" dirty="0"/>
        </a:p>
      </dgm:t>
    </dgm:pt>
    <dgm:pt modelId="{C9471975-2CC7-43CE-B848-6DC50DA0D73F}" type="parTrans" cxnId="{8ED3E6BF-6705-4F2B-8E9E-A97BD2E134DD}">
      <dgm:prSet/>
      <dgm:spPr/>
      <dgm:t>
        <a:bodyPr/>
        <a:lstStyle/>
        <a:p>
          <a:endParaRPr lang="en-US"/>
        </a:p>
      </dgm:t>
    </dgm:pt>
    <dgm:pt modelId="{EF728C50-01F3-40B4-9F1B-1DFF69C69EC7}" type="sibTrans" cxnId="{8ED3E6BF-6705-4F2B-8E9E-A97BD2E134DD}">
      <dgm:prSet/>
      <dgm:spPr/>
      <dgm:t>
        <a:bodyPr/>
        <a:lstStyle/>
        <a:p>
          <a:endParaRPr lang="en-US"/>
        </a:p>
      </dgm:t>
    </dgm:pt>
    <dgm:pt modelId="{37A980CF-4604-4E07-8BB3-1887BD6C9A56}" type="pres">
      <dgm:prSet presAssocID="{EEAF8698-9108-4D3C-944F-0FA15DB919F1}" presName="Name0" presStyleCnt="0">
        <dgm:presLayoutVars>
          <dgm:dir/>
          <dgm:animLvl val="lvl"/>
          <dgm:resizeHandles val="exact"/>
        </dgm:presLayoutVars>
      </dgm:prSet>
      <dgm:spPr/>
      <dgm:t>
        <a:bodyPr/>
        <a:lstStyle/>
        <a:p>
          <a:endParaRPr lang="en-US"/>
        </a:p>
      </dgm:t>
    </dgm:pt>
    <dgm:pt modelId="{EEBBFC73-592B-497B-A784-F71A0478773F}" type="pres">
      <dgm:prSet presAssocID="{AAFE93BE-92B3-4932-9892-0B87E1F25DC4}" presName="composite" presStyleCnt="0"/>
      <dgm:spPr/>
    </dgm:pt>
    <dgm:pt modelId="{68123250-4078-4610-8553-155E6E8057E0}" type="pres">
      <dgm:prSet presAssocID="{AAFE93BE-92B3-4932-9892-0B87E1F25DC4}" presName="parTx" presStyleLbl="node1" presStyleIdx="0" presStyleCnt="3">
        <dgm:presLayoutVars>
          <dgm:chMax val="0"/>
          <dgm:chPref val="0"/>
          <dgm:bulletEnabled val="1"/>
        </dgm:presLayoutVars>
      </dgm:prSet>
      <dgm:spPr/>
      <dgm:t>
        <a:bodyPr/>
        <a:lstStyle/>
        <a:p>
          <a:endParaRPr lang="en-US"/>
        </a:p>
      </dgm:t>
    </dgm:pt>
    <dgm:pt modelId="{5B7913FA-4DB1-4B56-8E39-7DB6A7291ABD}" type="pres">
      <dgm:prSet presAssocID="{AAFE93BE-92B3-4932-9892-0B87E1F25DC4}" presName="desTx" presStyleLbl="revTx" presStyleIdx="0" presStyleCnt="3">
        <dgm:presLayoutVars>
          <dgm:bulletEnabled val="1"/>
        </dgm:presLayoutVars>
      </dgm:prSet>
      <dgm:spPr/>
      <dgm:t>
        <a:bodyPr/>
        <a:lstStyle/>
        <a:p>
          <a:endParaRPr lang="en-US"/>
        </a:p>
      </dgm:t>
    </dgm:pt>
    <dgm:pt modelId="{84A10E0C-C7C2-46B0-81FC-B9D2CB7D78F3}" type="pres">
      <dgm:prSet presAssocID="{5A9FB2FF-0224-4C4D-ACB6-9A15D26DB319}" presName="space" presStyleCnt="0"/>
      <dgm:spPr/>
    </dgm:pt>
    <dgm:pt modelId="{23EE458D-7B4D-4253-8529-7C7AC03B3136}" type="pres">
      <dgm:prSet presAssocID="{CCB5DB2E-7119-44D9-B127-2B6DD800A0EC}" presName="composite" presStyleCnt="0"/>
      <dgm:spPr/>
    </dgm:pt>
    <dgm:pt modelId="{B4FC2009-DD4E-4178-99C8-A902973A2E64}" type="pres">
      <dgm:prSet presAssocID="{CCB5DB2E-7119-44D9-B127-2B6DD800A0EC}" presName="parTx" presStyleLbl="node1" presStyleIdx="1" presStyleCnt="3">
        <dgm:presLayoutVars>
          <dgm:chMax val="0"/>
          <dgm:chPref val="0"/>
          <dgm:bulletEnabled val="1"/>
        </dgm:presLayoutVars>
      </dgm:prSet>
      <dgm:spPr/>
      <dgm:t>
        <a:bodyPr/>
        <a:lstStyle/>
        <a:p>
          <a:endParaRPr lang="en-US"/>
        </a:p>
      </dgm:t>
    </dgm:pt>
    <dgm:pt modelId="{1D34F3F2-C872-4BFC-B509-5BF8CF772422}" type="pres">
      <dgm:prSet presAssocID="{CCB5DB2E-7119-44D9-B127-2B6DD800A0EC}" presName="desTx" presStyleLbl="revTx" presStyleIdx="1" presStyleCnt="3">
        <dgm:presLayoutVars>
          <dgm:bulletEnabled val="1"/>
        </dgm:presLayoutVars>
      </dgm:prSet>
      <dgm:spPr/>
      <dgm:t>
        <a:bodyPr/>
        <a:lstStyle/>
        <a:p>
          <a:endParaRPr lang="en-US"/>
        </a:p>
      </dgm:t>
    </dgm:pt>
    <dgm:pt modelId="{DD2CC6A0-810A-4CA8-806F-6CC9EBA2366D}" type="pres">
      <dgm:prSet presAssocID="{A2754558-F145-484D-918A-B1D3E43F771A}" presName="space" presStyleCnt="0"/>
      <dgm:spPr/>
    </dgm:pt>
    <dgm:pt modelId="{C148C4FA-F8F9-4FF1-A8FD-4D32F13B072A}" type="pres">
      <dgm:prSet presAssocID="{4025E09C-1A14-4E9B-B16C-BA5F07ACA2A3}" presName="composite" presStyleCnt="0"/>
      <dgm:spPr/>
    </dgm:pt>
    <dgm:pt modelId="{D541ED3E-F09B-4976-9E43-142DC2E72608}" type="pres">
      <dgm:prSet presAssocID="{4025E09C-1A14-4E9B-B16C-BA5F07ACA2A3}" presName="parTx" presStyleLbl="node1" presStyleIdx="2" presStyleCnt="3">
        <dgm:presLayoutVars>
          <dgm:chMax val="0"/>
          <dgm:chPref val="0"/>
          <dgm:bulletEnabled val="1"/>
        </dgm:presLayoutVars>
      </dgm:prSet>
      <dgm:spPr/>
      <dgm:t>
        <a:bodyPr/>
        <a:lstStyle/>
        <a:p>
          <a:endParaRPr lang="en-US"/>
        </a:p>
      </dgm:t>
    </dgm:pt>
    <dgm:pt modelId="{FC10E474-A58A-421E-B13F-E9476D2C350F}" type="pres">
      <dgm:prSet presAssocID="{4025E09C-1A14-4E9B-B16C-BA5F07ACA2A3}" presName="desTx" presStyleLbl="revTx" presStyleIdx="2" presStyleCnt="3">
        <dgm:presLayoutVars>
          <dgm:bulletEnabled val="1"/>
        </dgm:presLayoutVars>
      </dgm:prSet>
      <dgm:spPr/>
      <dgm:t>
        <a:bodyPr/>
        <a:lstStyle/>
        <a:p>
          <a:endParaRPr lang="en-US"/>
        </a:p>
      </dgm:t>
    </dgm:pt>
  </dgm:ptLst>
  <dgm:cxnLst>
    <dgm:cxn modelId="{56E27C4B-3DBB-48A8-B97B-D9410C3F38E1}" srcId="{AAFE93BE-92B3-4932-9892-0B87E1F25DC4}" destId="{12C2EAB8-230B-491C-B1C9-DE24166B3DDA}" srcOrd="1" destOrd="0" parTransId="{C2F42D5C-2E5D-4781-B6B6-BC47093485E3}" sibTransId="{3A351D47-BD6E-4EB2-8747-709A02500E22}"/>
    <dgm:cxn modelId="{467A867D-E93A-41B8-A27C-071727166706}" type="presOf" srcId="{28E94EB2-3D0D-4F46-BF0E-5F05929233AB}" destId="{FC10E474-A58A-421E-B13F-E9476D2C350F}" srcOrd="0" destOrd="0" presId="urn:microsoft.com/office/officeart/2005/8/layout/chevron1"/>
    <dgm:cxn modelId="{1AE7F801-3437-443B-BD14-F1DC73CBF7F9}" srcId="{CCB5DB2E-7119-44D9-B127-2B6DD800A0EC}" destId="{FB93E38B-8469-40BE-B60C-5A2DC3CCBB63}" srcOrd="2" destOrd="0" parTransId="{20941CEB-93EB-49E7-B244-EDF503D9FB3E}" sibTransId="{93F31509-BFAB-4AB7-AAB9-E390A3ACF5B6}"/>
    <dgm:cxn modelId="{B48FCBA3-A565-4873-A0E4-C95E8CCD8189}" type="presOf" srcId="{BAAADE62-6BE2-48C8-9F42-2FE5F428ACB0}" destId="{5B7913FA-4DB1-4B56-8E39-7DB6A7291ABD}" srcOrd="0" destOrd="2" presId="urn:microsoft.com/office/officeart/2005/8/layout/chevron1"/>
    <dgm:cxn modelId="{F76CC4B4-C4BC-483F-8437-3F1C65E94431}" type="presOf" srcId="{12C2EAB8-230B-491C-B1C9-DE24166B3DDA}" destId="{5B7913FA-4DB1-4B56-8E39-7DB6A7291ABD}" srcOrd="0" destOrd="1" presId="urn:microsoft.com/office/officeart/2005/8/layout/chevron1"/>
    <dgm:cxn modelId="{C067AA0A-B00D-4EB1-9916-B8B46DBB5B76}" srcId="{CCB5DB2E-7119-44D9-B127-2B6DD800A0EC}" destId="{1964E05D-6FE1-4248-AA63-4E727BCC6D69}" srcOrd="0" destOrd="0" parTransId="{43D8D09D-EDDF-4379-993A-CBA6ECEECA0C}" sibTransId="{37CE5FF5-CFD8-4D56-860A-C03DAB89C368}"/>
    <dgm:cxn modelId="{6F3F7593-F0E1-4A37-BCE7-4FA3A3C21416}" type="presOf" srcId="{2621C764-3CBE-4B66-9D24-B0F8CA43EC8B}" destId="{5B7913FA-4DB1-4B56-8E39-7DB6A7291ABD}" srcOrd="0" destOrd="0" presId="urn:microsoft.com/office/officeart/2005/8/layout/chevron1"/>
    <dgm:cxn modelId="{B44A33B7-42B4-4888-99A8-E193AFD779E1}" srcId="{EEAF8698-9108-4D3C-944F-0FA15DB919F1}" destId="{AAFE93BE-92B3-4932-9892-0B87E1F25DC4}" srcOrd="0" destOrd="0" parTransId="{5BC0FD51-458D-4EFC-93EE-BBDD5CA59341}" sibTransId="{5A9FB2FF-0224-4C4D-ACB6-9A15D26DB319}"/>
    <dgm:cxn modelId="{0521FD29-BC0C-45EA-A048-BE521C25FFBD}" srcId="{4025E09C-1A14-4E9B-B16C-BA5F07ACA2A3}" destId="{A396E73E-EDCD-41F7-87A9-DFD4280D122F}" srcOrd="2" destOrd="0" parTransId="{4543FC05-D1CE-4825-83A9-BD2EC42A851B}" sibTransId="{6231C4C1-4649-4786-A4BD-0611FEA5F990}"/>
    <dgm:cxn modelId="{3D8C24BD-594F-4481-AACB-651A2B5A8650}" type="presOf" srcId="{A4BED444-28A3-493B-9AB6-6C477154B755}" destId="{1D34F3F2-C872-4BFC-B509-5BF8CF772422}" srcOrd="0" destOrd="1" presId="urn:microsoft.com/office/officeart/2005/8/layout/chevron1"/>
    <dgm:cxn modelId="{0B5FF352-D8EF-48EE-A33F-C2C19C98080E}" srcId="{AAFE93BE-92B3-4932-9892-0B87E1F25DC4}" destId="{2621C764-3CBE-4B66-9D24-B0F8CA43EC8B}" srcOrd="0" destOrd="0" parTransId="{B9920A89-7A05-4E9D-939A-5716CCAAA2C0}" sibTransId="{391C7CF7-2B7A-4DDA-97B0-EDC0313CB3A2}"/>
    <dgm:cxn modelId="{E7C50915-0E9D-4CE1-B714-CEDB060B0810}" type="presOf" srcId="{FB93E38B-8469-40BE-B60C-5A2DC3CCBB63}" destId="{1D34F3F2-C872-4BFC-B509-5BF8CF772422}" srcOrd="0" destOrd="2" presId="urn:microsoft.com/office/officeart/2005/8/layout/chevron1"/>
    <dgm:cxn modelId="{47760C0A-B73A-4842-A5E8-F22164401AE7}" srcId="{EEAF8698-9108-4D3C-944F-0FA15DB919F1}" destId="{4025E09C-1A14-4E9B-B16C-BA5F07ACA2A3}" srcOrd="2" destOrd="0" parTransId="{AC2989AA-DAA1-4429-A6C1-C33A6EB6C7ED}" sibTransId="{A603AAD0-72B0-4FD4-B665-BE9A13688D03}"/>
    <dgm:cxn modelId="{33AA990F-D53D-484D-97DA-75E57F618F67}" type="presOf" srcId="{B1B911BE-0F6C-42F3-BF9D-C25BCCB528EF}" destId="{FC10E474-A58A-421E-B13F-E9476D2C350F}" srcOrd="0" destOrd="1" presId="urn:microsoft.com/office/officeart/2005/8/layout/chevron1"/>
    <dgm:cxn modelId="{F6253E7A-AA49-4757-83DC-331D549AAAC1}" type="presOf" srcId="{AAFE93BE-92B3-4932-9892-0B87E1F25DC4}" destId="{68123250-4078-4610-8553-155E6E8057E0}" srcOrd="0" destOrd="0" presId="urn:microsoft.com/office/officeart/2005/8/layout/chevron1"/>
    <dgm:cxn modelId="{C94955E1-675D-4FBA-931D-82669F7F3B85}" type="presOf" srcId="{EEAF8698-9108-4D3C-944F-0FA15DB919F1}" destId="{37A980CF-4604-4E07-8BB3-1887BD6C9A56}" srcOrd="0" destOrd="0" presId="urn:microsoft.com/office/officeart/2005/8/layout/chevron1"/>
    <dgm:cxn modelId="{A5D3A20D-B06E-4CC6-8B77-70F05E106AAF}" srcId="{4025E09C-1A14-4E9B-B16C-BA5F07ACA2A3}" destId="{28E94EB2-3D0D-4F46-BF0E-5F05929233AB}" srcOrd="0" destOrd="0" parTransId="{C2949836-1BF4-473D-89DE-B46C6E6DB607}" sibTransId="{FCFF8FBF-0C83-489D-82E4-B632B3F4F6BB}"/>
    <dgm:cxn modelId="{85081721-C37A-4457-B72F-8197A72B4EDA}" srcId="{EEAF8698-9108-4D3C-944F-0FA15DB919F1}" destId="{CCB5DB2E-7119-44D9-B127-2B6DD800A0EC}" srcOrd="1" destOrd="0" parTransId="{6F0B2AAC-8C09-4879-9902-CCD26203BDE4}" sibTransId="{A2754558-F145-484D-918A-B1D3E43F771A}"/>
    <dgm:cxn modelId="{0F6A5F30-3BDD-4E70-BBFB-7422FCA02814}" type="presOf" srcId="{A396E73E-EDCD-41F7-87A9-DFD4280D122F}" destId="{FC10E474-A58A-421E-B13F-E9476D2C350F}" srcOrd="0" destOrd="2" presId="urn:microsoft.com/office/officeart/2005/8/layout/chevron1"/>
    <dgm:cxn modelId="{EE7B9FD9-26C5-4E94-B05F-85504D41015D}" type="presOf" srcId="{1964E05D-6FE1-4248-AA63-4E727BCC6D69}" destId="{1D34F3F2-C872-4BFC-B509-5BF8CF772422}" srcOrd="0" destOrd="0" presId="urn:microsoft.com/office/officeart/2005/8/layout/chevron1"/>
    <dgm:cxn modelId="{3FFCC058-56C4-4E7A-8CF8-B6EC7AF00CAE}" type="presOf" srcId="{4025E09C-1A14-4E9B-B16C-BA5F07ACA2A3}" destId="{D541ED3E-F09B-4976-9E43-142DC2E72608}" srcOrd="0" destOrd="0" presId="urn:microsoft.com/office/officeart/2005/8/layout/chevron1"/>
    <dgm:cxn modelId="{D6713319-00C1-4247-8BB6-B5FE9C6C3877}" srcId="{AAFE93BE-92B3-4932-9892-0B87E1F25DC4}" destId="{BAAADE62-6BE2-48C8-9F42-2FE5F428ACB0}" srcOrd="2" destOrd="0" parTransId="{77B25CBF-B5D3-40D8-83D2-736A8363863A}" sibTransId="{A627E0F8-AB60-409E-857F-DA332C727BC3}"/>
    <dgm:cxn modelId="{454F89CD-B4E7-4147-82FE-D8AE6ADD14B7}" srcId="{CCB5DB2E-7119-44D9-B127-2B6DD800A0EC}" destId="{A4BED444-28A3-493B-9AB6-6C477154B755}" srcOrd="1" destOrd="0" parTransId="{6066535C-3D6E-4668-9F99-D99AED000557}" sibTransId="{F2FB812F-72CD-4902-916B-03BCA60DA947}"/>
    <dgm:cxn modelId="{8ED3E6BF-6705-4F2B-8E9E-A97BD2E134DD}" srcId="{4025E09C-1A14-4E9B-B16C-BA5F07ACA2A3}" destId="{B1B911BE-0F6C-42F3-BF9D-C25BCCB528EF}" srcOrd="1" destOrd="0" parTransId="{C9471975-2CC7-43CE-B848-6DC50DA0D73F}" sibTransId="{EF728C50-01F3-40B4-9F1B-1DFF69C69EC7}"/>
    <dgm:cxn modelId="{B5083132-F74B-4D58-8CB1-A4AA409CFD45}" type="presOf" srcId="{CCB5DB2E-7119-44D9-B127-2B6DD800A0EC}" destId="{B4FC2009-DD4E-4178-99C8-A902973A2E64}" srcOrd="0" destOrd="0" presId="urn:microsoft.com/office/officeart/2005/8/layout/chevron1"/>
    <dgm:cxn modelId="{FC9FFC06-EF27-45DE-8472-0A92E0AC16FB}" type="presParOf" srcId="{37A980CF-4604-4E07-8BB3-1887BD6C9A56}" destId="{EEBBFC73-592B-497B-A784-F71A0478773F}" srcOrd="0" destOrd="0" presId="urn:microsoft.com/office/officeart/2005/8/layout/chevron1"/>
    <dgm:cxn modelId="{C9D7F825-672D-481B-AC17-800E2C03DA1D}" type="presParOf" srcId="{EEBBFC73-592B-497B-A784-F71A0478773F}" destId="{68123250-4078-4610-8553-155E6E8057E0}" srcOrd="0" destOrd="0" presId="urn:microsoft.com/office/officeart/2005/8/layout/chevron1"/>
    <dgm:cxn modelId="{ABC82DF3-FCBD-45C1-A538-44049E1551BE}" type="presParOf" srcId="{EEBBFC73-592B-497B-A784-F71A0478773F}" destId="{5B7913FA-4DB1-4B56-8E39-7DB6A7291ABD}" srcOrd="1" destOrd="0" presId="urn:microsoft.com/office/officeart/2005/8/layout/chevron1"/>
    <dgm:cxn modelId="{14EE0D29-913B-43A8-9501-2ECCB971D0D5}" type="presParOf" srcId="{37A980CF-4604-4E07-8BB3-1887BD6C9A56}" destId="{84A10E0C-C7C2-46B0-81FC-B9D2CB7D78F3}" srcOrd="1" destOrd="0" presId="urn:microsoft.com/office/officeart/2005/8/layout/chevron1"/>
    <dgm:cxn modelId="{1890EE2E-7653-40C2-892E-36228C93DF79}" type="presParOf" srcId="{37A980CF-4604-4E07-8BB3-1887BD6C9A56}" destId="{23EE458D-7B4D-4253-8529-7C7AC03B3136}" srcOrd="2" destOrd="0" presId="urn:microsoft.com/office/officeart/2005/8/layout/chevron1"/>
    <dgm:cxn modelId="{EF734324-B2EF-4008-8B76-C44DAEB92252}" type="presParOf" srcId="{23EE458D-7B4D-4253-8529-7C7AC03B3136}" destId="{B4FC2009-DD4E-4178-99C8-A902973A2E64}" srcOrd="0" destOrd="0" presId="urn:microsoft.com/office/officeart/2005/8/layout/chevron1"/>
    <dgm:cxn modelId="{77C0FD51-EB6B-485E-98E5-44EFF367A1AF}" type="presParOf" srcId="{23EE458D-7B4D-4253-8529-7C7AC03B3136}" destId="{1D34F3F2-C872-4BFC-B509-5BF8CF772422}" srcOrd="1" destOrd="0" presId="urn:microsoft.com/office/officeart/2005/8/layout/chevron1"/>
    <dgm:cxn modelId="{7D353047-65C2-4EC8-9F6B-BFE9B84A8807}" type="presParOf" srcId="{37A980CF-4604-4E07-8BB3-1887BD6C9A56}" destId="{DD2CC6A0-810A-4CA8-806F-6CC9EBA2366D}" srcOrd="3" destOrd="0" presId="urn:microsoft.com/office/officeart/2005/8/layout/chevron1"/>
    <dgm:cxn modelId="{B2640ABC-5BC0-4174-9FFE-2435584B9622}" type="presParOf" srcId="{37A980CF-4604-4E07-8BB3-1887BD6C9A56}" destId="{C148C4FA-F8F9-4FF1-A8FD-4D32F13B072A}" srcOrd="4" destOrd="0" presId="urn:microsoft.com/office/officeart/2005/8/layout/chevron1"/>
    <dgm:cxn modelId="{FA2DFDBD-E646-44D8-B4BC-933DA97AACFF}" type="presParOf" srcId="{C148C4FA-F8F9-4FF1-A8FD-4D32F13B072A}" destId="{D541ED3E-F09B-4976-9E43-142DC2E72608}" srcOrd="0" destOrd="0" presId="urn:microsoft.com/office/officeart/2005/8/layout/chevron1"/>
    <dgm:cxn modelId="{A3AFFF70-B76F-4F23-9D43-50DE52AA2466}" type="presParOf" srcId="{C148C4FA-F8F9-4FF1-A8FD-4D32F13B072A}" destId="{FC10E474-A58A-421E-B13F-E9476D2C350F}"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8F8C6AB-2798-4D33-9AE9-E95A480E37EE}" type="datetimeFigureOut">
              <a:rPr lang="en-US" smtClean="0"/>
              <a:t>2/6/2018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5879F25-3BAA-4F54-A553-6B42ABC61E1B}" type="slidenum">
              <a:rPr lang="en-US" smtClean="0"/>
              <a:t>‹#›</a:t>
            </a:fld>
            <a:endParaRPr lang="en-US"/>
          </a:p>
        </p:txBody>
      </p:sp>
    </p:spTree>
    <p:extLst>
      <p:ext uri="{BB962C8B-B14F-4D97-AF65-F5344CB8AC3E}">
        <p14:creationId xmlns:p14="http://schemas.microsoft.com/office/powerpoint/2010/main" val="778790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7944B51-54C5-43DC-AB73-275E4F0FE151}" type="datetimeFigureOut">
              <a:rPr lang="en-US" smtClean="0"/>
              <a:t>2/6/2018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FF27259-1EDD-4B2C-B670-2DB407ECC515}" type="slidenum">
              <a:rPr lang="en-US" smtClean="0"/>
              <a:t>‹#›</a:t>
            </a:fld>
            <a:endParaRPr lang="en-US"/>
          </a:p>
        </p:txBody>
      </p:sp>
    </p:spTree>
    <p:extLst>
      <p:ext uri="{BB962C8B-B14F-4D97-AF65-F5344CB8AC3E}">
        <p14:creationId xmlns:p14="http://schemas.microsoft.com/office/powerpoint/2010/main" val="1956766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27259-1EDD-4B2C-B670-2DB407ECC515}" type="slidenum">
              <a:rPr lang="en-US" smtClean="0"/>
              <a:t>8</a:t>
            </a:fld>
            <a:endParaRPr lang="en-US"/>
          </a:p>
        </p:txBody>
      </p:sp>
    </p:spTree>
    <p:extLst>
      <p:ext uri="{BB962C8B-B14F-4D97-AF65-F5344CB8AC3E}">
        <p14:creationId xmlns:p14="http://schemas.microsoft.com/office/powerpoint/2010/main" val="3011721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70416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67101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76798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13583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449824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83587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17607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35223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4447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6445181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501126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1CF1133-3259-4C45-BABA-5B62D9C6F78D}" type="datetimeFigureOut">
              <a:rPr lang="en-US" smtClean="0"/>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4502107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1CF1133-3259-4C45-BABA-5B62D9C6F78D}" type="datetimeFigureOut">
              <a:rPr lang="en-US" smtClean="0"/>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8051865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1CF1133-3259-4C45-BABA-5B62D9C6F78D}" type="datetimeFigureOut">
              <a:rPr lang="en-US" smtClean="0"/>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1981280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20387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6926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587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687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4404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284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42368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934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0169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673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1CF1133-3259-4C45-BABA-5B62D9C6F78D}" type="datetimeFigureOut">
              <a:rPr lang="en-US" smtClean="0"/>
              <a:t>2/6/2018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68929404"/>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Lst>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nsf.gov/oig/_pdf/17-1-009_USC.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2.xml.rels><?xml version="1.0" encoding="UTF-8" standalone="yes"?>
<Relationships xmlns="http://schemas.openxmlformats.org/package/2006/relationships"><Relationship Id="rId3" Type="http://schemas.openxmlformats.org/officeDocument/2006/relationships/hyperlink" Target="http://www.dtic.mil/dtic/submit/distribution_limitations_and%20statements.html" TargetMode="Externa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6.xml.rels><?xml version="1.0" encoding="UTF-8" standalone="yes"?>
<Relationships xmlns="http://schemas.openxmlformats.org/package/2006/relationships"><Relationship Id="rId3" Type="http://schemas.openxmlformats.org/officeDocument/2006/relationships/hyperlink" Target="mailto:EXPORT@CALTECH.EDU" TargetMode="Externa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www.nih.gov/" TargetMode="External"/><Relationship Id="rId3" Type="http://schemas.openxmlformats.org/officeDocument/2006/relationships/hyperlink" Target="https://grants.nih.gov/grants/guide/notice-files/NOT-OD-17-022.html" TargetMode="External"/><Relationship Id="rId7" Type="http://schemas.openxmlformats.org/officeDocument/2006/relationships/hyperlink" Target="https://grants.nih.gov/grants/guide/notice-files/NOT-OD-14-084.html" TargetMode="External"/><Relationship Id="rId2" Type="http://schemas.openxmlformats.org/officeDocument/2006/relationships/hyperlink" Target="https://grants.nih.gov/grants/guide/notice-files/NOT-OD-17-085.html" TargetMode="External"/><Relationship Id="rId1" Type="http://schemas.openxmlformats.org/officeDocument/2006/relationships/slideLayout" Target="../slideLayouts/slideLayout2.xml"/><Relationship Id="rId6" Type="http://schemas.openxmlformats.org/officeDocument/2006/relationships/hyperlink" Target="https://grants.nih.gov/grants/guide/notice-files/NOT-OD-15-111.html" TargetMode="External"/><Relationship Id="rId5" Type="http://schemas.openxmlformats.org/officeDocument/2006/relationships/hyperlink" Target="https://grants.nih.gov/grants/guide/notice-files/NOT-OD-15-135.html" TargetMode="External"/><Relationship Id="rId4" Type="http://schemas.openxmlformats.org/officeDocument/2006/relationships/hyperlink" Target="https://grants.nih.gov/grants/guide/notice-files/NOT-OD-15-136.html" TargetMode="External"/><Relationship Id="rId9" Type="http://schemas.openxmlformats.org/officeDocument/2006/relationships/hyperlink" Target="https://grants.nih.gov/grants/policy/nihgps/HTML5/section_8/8.6_closeout.htm?Highlight=8.6"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GrantsPolicy@od.nih.gov" TargetMode="External"/><Relationship Id="rId2" Type="http://schemas.openxmlformats.org/officeDocument/2006/relationships/hyperlink" Target="https://grants.nih.gov/grants/policy/nihgps/HTML5/section_8/8.6_closeout.htm#Fina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grants.nih.gov/grants/closeout/faq_grants_closeout.htm" TargetMode="External"/><Relationship Id="rId3" Type="http://schemas.openxmlformats.org/officeDocument/2006/relationships/hyperlink" Target="https://nexus.od.nih.gov/all/author/lauerm/" TargetMode="External"/><Relationship Id="rId7" Type="http://schemas.openxmlformats.org/officeDocument/2006/relationships/hyperlink" Target="https://www.grants.gov/web/grants/learn-grants/grant-policies/gone-act-2016.html" TargetMode="External"/><Relationship Id="rId2" Type="http://schemas.openxmlformats.org/officeDocument/2006/relationships/hyperlink" Target="https://nexus.od.nih.gov/all/2017/12/21/the-importance-of-timely-grant-closeout/" TargetMode="External"/><Relationship Id="rId1" Type="http://schemas.openxmlformats.org/officeDocument/2006/relationships/slideLayout" Target="../slideLayouts/slideLayout2.xml"/><Relationship Id="rId6" Type="http://schemas.openxmlformats.org/officeDocument/2006/relationships/hyperlink" Target="https://grants.nih.gov/grants/guide/notice-files/NOT-OD-18-107.html" TargetMode="External"/><Relationship Id="rId5" Type="http://schemas.openxmlformats.org/officeDocument/2006/relationships/hyperlink" Target="https://grants.nih.gov/grants/policy/nihgps/HTML5/section_8/8.6_closeout.htm?Highlight=8.6" TargetMode="External"/><Relationship Id="rId4" Type="http://schemas.openxmlformats.org/officeDocument/2006/relationships/hyperlink" Target="https://grants.nih.gov/grants/guide/notice-files/NOT-OD-15-136.html"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grants.nih.gov/grants/guide/notice-files/NOT-OD-17-022.html" TargetMode="External"/><Relationship Id="rId7" Type="http://schemas.openxmlformats.org/officeDocument/2006/relationships/hyperlink" Target="https://era.nih.gov/erahelp/commons/Default.htm#Commons/rppr/rppr.htm%3FTocPath%3DRPPR%2520Module%7C_____0" TargetMode="External"/><Relationship Id="rId2" Type="http://schemas.openxmlformats.org/officeDocument/2006/relationships/hyperlink" Target="https://grants.nih.gov/grants/guide/notice-files/NOT-OD-18-107.html" TargetMode="External"/><Relationship Id="rId1" Type="http://schemas.openxmlformats.org/officeDocument/2006/relationships/slideLayout" Target="../slideLayouts/slideLayout2.xml"/><Relationship Id="rId6" Type="http://schemas.openxmlformats.org/officeDocument/2006/relationships/hyperlink" Target="https://grants.nih.gov/grants/rppr/rppr_instruction_guide.pdf" TargetMode="External"/><Relationship Id="rId5" Type="http://schemas.openxmlformats.org/officeDocument/2006/relationships/hyperlink" Target="https://grants.nih.gov/grants/policy/nihgps/HTML5/section_8/8.5_special_award_conditions_and_enforcement_actions.htm" TargetMode="External"/><Relationship Id="rId4" Type="http://schemas.openxmlformats.org/officeDocument/2006/relationships/hyperlink" Target="https://grants.nih.gov/grants/guide/notice-files/NOT-OD-17-037.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6567" y="3132900"/>
            <a:ext cx="9144000" cy="1641490"/>
          </a:xfrm>
        </p:spPr>
        <p:txBody>
          <a:bodyPr>
            <a:noAutofit/>
          </a:bodyPr>
          <a:lstStyle/>
          <a:p>
            <a:pPr algn="ctr"/>
            <a:r>
              <a:rPr lang="en-US" sz="4500" b="1" dirty="0">
                <a:latin typeface="Century Gothic" panose="020B0502020202020204" pitchFamily="34" charset="0"/>
              </a:rPr>
              <a:t>Research Administration Forum</a:t>
            </a:r>
            <a:br>
              <a:rPr lang="en-US" sz="4500" b="1" dirty="0">
                <a:latin typeface="Century Gothic" panose="020B0502020202020204" pitchFamily="34" charset="0"/>
              </a:rPr>
            </a:br>
            <a:r>
              <a:rPr lang="en-US" sz="4500" b="1" dirty="0" smtClean="0">
                <a:latin typeface="Century Gothic" panose="020B0502020202020204" pitchFamily="34" charset="0"/>
              </a:rPr>
              <a:t/>
            </a:r>
            <a:br>
              <a:rPr lang="en-US" sz="4500" b="1" dirty="0" smtClean="0">
                <a:latin typeface="Century Gothic" panose="020B0502020202020204" pitchFamily="34" charset="0"/>
              </a:rPr>
            </a:br>
            <a:r>
              <a:rPr lang="en-US" sz="4500" b="1" dirty="0" smtClean="0">
                <a:latin typeface="Century Gothic" panose="020B0502020202020204" pitchFamily="34" charset="0"/>
              </a:rPr>
              <a:t>Tuesday, February 6, 2018</a:t>
            </a:r>
            <a:r>
              <a:rPr lang="en-US" sz="4500" b="1" dirty="0">
                <a:latin typeface="Century Gothic" panose="020B0502020202020204" pitchFamily="34" charset="0"/>
              </a:rPr>
              <a:t/>
            </a:r>
            <a:br>
              <a:rPr lang="en-US" sz="4500" b="1" dirty="0">
                <a:latin typeface="Century Gothic" panose="020B0502020202020204" pitchFamily="34" charset="0"/>
              </a:rPr>
            </a:br>
            <a:endParaRPr lang="en-US" sz="4500" dirty="0"/>
          </a:p>
        </p:txBody>
      </p:sp>
    </p:spTree>
    <p:extLst>
      <p:ext uri="{BB962C8B-B14F-4D97-AF65-F5344CB8AC3E}">
        <p14:creationId xmlns:p14="http://schemas.microsoft.com/office/powerpoint/2010/main" val="4011689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902" y="2008529"/>
            <a:ext cx="8911687" cy="1280890"/>
          </a:xfrm>
        </p:spPr>
        <p:txBody>
          <a:bodyPr>
            <a:normAutofit/>
          </a:bodyPr>
          <a:lstStyle/>
          <a:p>
            <a:pPr algn="ctr"/>
            <a:r>
              <a:rPr lang="en-US" sz="4000" u="sng" dirty="0" smtClean="0"/>
              <a:t>PAA Changes – Rochelle Athey</a:t>
            </a:r>
            <a:endParaRPr lang="en-US" sz="4000" u="sng" dirty="0"/>
          </a:p>
        </p:txBody>
      </p:sp>
    </p:spTree>
    <p:extLst>
      <p:ext uri="{BB962C8B-B14F-4D97-AF65-F5344CB8AC3E}">
        <p14:creationId xmlns:p14="http://schemas.microsoft.com/office/powerpoint/2010/main" val="2035702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987" y="1752155"/>
            <a:ext cx="8911687" cy="1280890"/>
          </a:xfrm>
        </p:spPr>
        <p:txBody>
          <a:bodyPr>
            <a:noAutofit/>
          </a:bodyPr>
          <a:lstStyle/>
          <a:p>
            <a:pPr algn="ctr"/>
            <a:r>
              <a:rPr lang="en-US" sz="4000" u="sng" dirty="0" smtClean="0"/>
              <a:t>Guidance on Expenditure Types – Rochelle Athey</a:t>
            </a:r>
            <a:endParaRPr lang="en-US" sz="4000" u="sng" dirty="0"/>
          </a:p>
        </p:txBody>
      </p:sp>
    </p:spTree>
    <p:extLst>
      <p:ext uri="{BB962C8B-B14F-4D97-AF65-F5344CB8AC3E}">
        <p14:creationId xmlns:p14="http://schemas.microsoft.com/office/powerpoint/2010/main" val="340581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58372" y="64932"/>
            <a:ext cx="5231804" cy="289438"/>
          </a:xfrm>
          <a:prstGeom prst="rect">
            <a:avLst/>
          </a:prstGeom>
        </p:spPr>
        <p:txBody>
          <a:bodyPr vert="horz" wrap="square" lIns="0" tIns="0" rIns="0" bIns="0" rtlCol="0">
            <a:spAutoFit/>
          </a:bodyPr>
          <a:lstStyle/>
          <a:p>
            <a:pPr marL="641710" marR="3362" indent="-633726" algn="ctr">
              <a:lnSpc>
                <a:spcPct val="110300"/>
              </a:lnSpc>
            </a:pPr>
            <a:r>
              <a:rPr u="sng" dirty="0">
                <a:latin typeface="Calibri"/>
                <a:cs typeface="Calibri"/>
              </a:rPr>
              <a:t>S</a:t>
            </a:r>
            <a:r>
              <a:rPr u="sng" spc="-3" dirty="0">
                <a:latin typeface="Calibri"/>
                <a:cs typeface="Calibri"/>
              </a:rPr>
              <a:t>p</a:t>
            </a:r>
            <a:r>
              <a:rPr u="sng" spc="-7" dirty="0">
                <a:latin typeface="Calibri"/>
                <a:cs typeface="Calibri"/>
              </a:rPr>
              <a:t>o</a:t>
            </a:r>
            <a:r>
              <a:rPr u="sng" spc="-3" dirty="0">
                <a:latin typeface="Calibri"/>
                <a:cs typeface="Calibri"/>
              </a:rPr>
              <a:t>n</a:t>
            </a:r>
            <a:r>
              <a:rPr u="sng" dirty="0">
                <a:latin typeface="Calibri"/>
                <a:cs typeface="Calibri"/>
              </a:rPr>
              <a:t>s</a:t>
            </a:r>
            <a:r>
              <a:rPr u="sng" spc="-7" dirty="0">
                <a:latin typeface="Calibri"/>
                <a:cs typeface="Calibri"/>
              </a:rPr>
              <a:t>o</a:t>
            </a:r>
            <a:r>
              <a:rPr u="sng" spc="-3" dirty="0">
                <a:latin typeface="Calibri"/>
                <a:cs typeface="Calibri"/>
              </a:rPr>
              <a:t>r</a:t>
            </a:r>
            <a:r>
              <a:rPr u="sng" spc="-7" dirty="0">
                <a:latin typeface="Calibri"/>
                <a:cs typeface="Calibri"/>
              </a:rPr>
              <a:t>e</a:t>
            </a:r>
            <a:r>
              <a:rPr u="sng" dirty="0">
                <a:latin typeface="Calibri"/>
                <a:cs typeface="Calibri"/>
              </a:rPr>
              <a:t>d A</a:t>
            </a:r>
            <a:r>
              <a:rPr u="sng" spc="-7" dirty="0">
                <a:latin typeface="Calibri"/>
                <a:cs typeface="Calibri"/>
              </a:rPr>
              <a:t>w</a:t>
            </a:r>
            <a:r>
              <a:rPr u="sng" spc="-3" dirty="0">
                <a:latin typeface="Calibri"/>
                <a:cs typeface="Calibri"/>
              </a:rPr>
              <a:t>ar</a:t>
            </a:r>
            <a:r>
              <a:rPr u="sng" dirty="0">
                <a:latin typeface="Calibri"/>
                <a:cs typeface="Calibri"/>
              </a:rPr>
              <a:t>d Ex</a:t>
            </a:r>
            <a:r>
              <a:rPr u="sng" spc="-3" dirty="0">
                <a:latin typeface="Calibri"/>
                <a:cs typeface="Calibri"/>
              </a:rPr>
              <a:t>p</a:t>
            </a:r>
            <a:r>
              <a:rPr u="sng" spc="-7" dirty="0">
                <a:latin typeface="Calibri"/>
                <a:cs typeface="Calibri"/>
              </a:rPr>
              <a:t>e</a:t>
            </a:r>
            <a:r>
              <a:rPr u="sng" spc="-3" dirty="0">
                <a:latin typeface="Calibri"/>
                <a:cs typeface="Calibri"/>
              </a:rPr>
              <a:t>nd</a:t>
            </a:r>
            <a:r>
              <a:rPr u="sng" dirty="0">
                <a:latin typeface="Calibri"/>
                <a:cs typeface="Calibri"/>
              </a:rPr>
              <a:t>i</a:t>
            </a:r>
            <a:r>
              <a:rPr u="sng" spc="-3" dirty="0">
                <a:latin typeface="Calibri"/>
                <a:cs typeface="Calibri"/>
              </a:rPr>
              <a:t>tur</a:t>
            </a:r>
            <a:r>
              <a:rPr u="sng" dirty="0">
                <a:latin typeface="Calibri"/>
                <a:cs typeface="Calibri"/>
              </a:rPr>
              <a:t>e </a:t>
            </a:r>
            <a:r>
              <a:rPr u="sng" spc="3" dirty="0">
                <a:latin typeface="Calibri"/>
                <a:cs typeface="Calibri"/>
              </a:rPr>
              <a:t>T</a:t>
            </a:r>
            <a:r>
              <a:rPr u="sng" spc="-3" dirty="0">
                <a:latin typeface="Calibri"/>
                <a:cs typeface="Calibri"/>
              </a:rPr>
              <a:t>yp</a:t>
            </a:r>
            <a:r>
              <a:rPr u="sng" dirty="0">
                <a:latin typeface="Calibri"/>
                <a:cs typeface="Calibri"/>
              </a:rPr>
              <a:t>e M</a:t>
            </a:r>
            <a:r>
              <a:rPr u="sng" spc="-3" dirty="0">
                <a:latin typeface="Calibri"/>
                <a:cs typeface="Calibri"/>
              </a:rPr>
              <a:t>atr</a:t>
            </a:r>
            <a:r>
              <a:rPr u="sng" dirty="0">
                <a:latin typeface="Calibri"/>
                <a:cs typeface="Calibri"/>
              </a:rPr>
              <a:t>ix </a:t>
            </a:r>
            <a:r>
              <a:rPr u="sng" spc="-7" dirty="0">
                <a:latin typeface="Calibri"/>
                <a:cs typeface="Calibri"/>
              </a:rPr>
              <a:t>De</a:t>
            </a:r>
            <a:r>
              <a:rPr u="sng" dirty="0">
                <a:latin typeface="Calibri"/>
                <a:cs typeface="Calibri"/>
              </a:rPr>
              <a:t>c 2017</a:t>
            </a:r>
          </a:p>
        </p:txBody>
      </p:sp>
      <p:sp>
        <p:nvSpPr>
          <p:cNvPr id="4" name="object 4"/>
          <p:cNvSpPr txBox="1">
            <a:spLocks noGrp="1"/>
          </p:cNvSpPr>
          <p:nvPr>
            <p:ph type="sldNum" sz="quarter" idx="12"/>
          </p:nvPr>
        </p:nvSpPr>
        <p:spPr>
          <a:xfrm>
            <a:off x="2010405" y="488252"/>
            <a:ext cx="516022" cy="307777"/>
          </a:xfrm>
          <a:prstGeom prst="rect">
            <a:avLst/>
          </a:prstGeom>
        </p:spPr>
        <p:txBody>
          <a:bodyPr vert="horz" wrap="square" lIns="0" tIns="0" rIns="0" bIns="0" rtlCol="0" anchor="ctr">
            <a:spAutoFit/>
          </a:bodyPr>
          <a:lstStyle/>
          <a:p>
            <a:pPr marL="16810"/>
            <a:fld id="{81D60167-4931-47E6-BA6A-407CBD079E47}" type="slidenum">
              <a:rPr dirty="0"/>
              <a:pPr marL="16810"/>
              <a:t>12</a:t>
            </a:fld>
            <a:endParaRPr dirty="0"/>
          </a:p>
        </p:txBody>
      </p:sp>
      <p:graphicFrame>
        <p:nvGraphicFramePr>
          <p:cNvPr id="3" name="object 3"/>
          <p:cNvGraphicFramePr>
            <a:graphicFrameLocks noGrp="1"/>
          </p:cNvGraphicFramePr>
          <p:nvPr>
            <p:extLst>
              <p:ext uri="{D42A27DB-BD31-4B8C-83A1-F6EECF244321}">
                <p14:modId xmlns:p14="http://schemas.microsoft.com/office/powerpoint/2010/main" val="2705883686"/>
              </p:ext>
            </p:extLst>
          </p:nvPr>
        </p:nvGraphicFramePr>
        <p:xfrm>
          <a:off x="1751887" y="488251"/>
          <a:ext cx="9195276" cy="6237289"/>
        </p:xfrm>
        <a:graphic>
          <a:graphicData uri="http://schemas.openxmlformats.org/drawingml/2006/table">
            <a:tbl>
              <a:tblPr firstRow="1" bandRow="1">
                <a:tableStyleId>{2D5ABB26-0587-4C30-8999-92F81FD0307C}</a:tableStyleId>
              </a:tblPr>
              <a:tblGrid>
                <a:gridCol w="84790"/>
                <a:gridCol w="1352811"/>
                <a:gridCol w="1169384"/>
                <a:gridCol w="1811402"/>
                <a:gridCol w="1620317"/>
                <a:gridCol w="1398680"/>
                <a:gridCol w="1757892"/>
              </a:tblGrid>
              <a:tr h="133031">
                <a:tc>
                  <a:txBody>
                    <a:bodyPr/>
                    <a:lstStyle/>
                    <a:p>
                      <a:endParaRPr sz="700" dirty="0">
                        <a:latin typeface="Calibri"/>
                        <a:cs typeface="Calibri"/>
                      </a:endParaRPr>
                    </a:p>
                  </a:txBody>
                  <a:tcPr marL="0" marR="0" marT="0" marB="0">
                    <a:lnL w="13462">
                      <a:solidFill>
                        <a:srgbClr val="000000"/>
                      </a:solidFill>
                      <a:prstDash val="solid"/>
                    </a:lnL>
                    <a:lnR w="13462">
                      <a:solidFill>
                        <a:srgbClr val="000000"/>
                      </a:solidFill>
                      <a:prstDash val="solid"/>
                    </a:lnR>
                    <a:lnT w="13449">
                      <a:solidFill>
                        <a:srgbClr val="000000"/>
                      </a:solidFill>
                      <a:prstDash val="solid"/>
                    </a:lnT>
                    <a:lnB w="13449">
                      <a:solidFill>
                        <a:srgbClr val="000000"/>
                      </a:solidFill>
                      <a:prstDash val="solid"/>
                    </a:lnB>
                  </a:tcPr>
                </a:tc>
                <a:tc>
                  <a:txBody>
                    <a:bodyPr/>
                    <a:lstStyle/>
                    <a:p>
                      <a:pPr marL="11430" algn="ctr">
                        <a:lnSpc>
                          <a:spcPct val="100000"/>
                        </a:lnSpc>
                      </a:pPr>
                      <a:r>
                        <a:rPr sz="700" dirty="0">
                          <a:latin typeface="Segoe UI"/>
                          <a:cs typeface="Segoe UI"/>
                        </a:rPr>
                        <a:t>A</a:t>
                      </a:r>
                    </a:p>
                  </a:txBody>
                  <a:tcPr marL="0" marR="0" marT="0" marB="0">
                    <a:lnL w="13462">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0160" algn="ctr">
                        <a:lnSpc>
                          <a:spcPct val="100000"/>
                        </a:lnSpc>
                      </a:pPr>
                      <a:r>
                        <a:rPr sz="700" dirty="0">
                          <a:latin typeface="Segoe UI"/>
                          <a:cs typeface="Segoe UI"/>
                        </a:rPr>
                        <a:t>B</a:t>
                      </a:r>
                      <a:endParaRPr sz="700">
                        <a:latin typeface="Segoe UI"/>
                        <a:cs typeface="Segoe U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2065" algn="ctr">
                        <a:lnSpc>
                          <a:spcPct val="100000"/>
                        </a:lnSpc>
                      </a:pPr>
                      <a:r>
                        <a:rPr sz="700" dirty="0">
                          <a:latin typeface="Segoe UI"/>
                          <a:cs typeface="Segoe UI"/>
                        </a:rPr>
                        <a:t>C</a:t>
                      </a:r>
                      <a:endParaRPr sz="700">
                        <a:latin typeface="Segoe UI"/>
                        <a:cs typeface="Segoe U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12065" algn="ctr">
                        <a:lnSpc>
                          <a:spcPct val="100000"/>
                        </a:lnSpc>
                      </a:pPr>
                      <a:r>
                        <a:rPr sz="700" dirty="0">
                          <a:latin typeface="Segoe UI"/>
                          <a:cs typeface="Segoe UI"/>
                        </a:rPr>
                        <a:t>D</a:t>
                      </a:r>
                      <a:endParaRPr sz="700">
                        <a:latin typeface="Segoe UI"/>
                        <a:cs typeface="Segoe U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9525" algn="ctr">
                        <a:lnSpc>
                          <a:spcPct val="100000"/>
                        </a:lnSpc>
                      </a:pPr>
                      <a:r>
                        <a:rPr sz="700" dirty="0">
                          <a:latin typeface="Segoe UI"/>
                          <a:cs typeface="Segoe UI"/>
                        </a:rPr>
                        <a:t>E</a:t>
                      </a:r>
                      <a:endParaRPr sz="700">
                        <a:latin typeface="Segoe UI"/>
                        <a:cs typeface="Segoe U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9525" algn="ctr">
                        <a:lnSpc>
                          <a:spcPct val="100000"/>
                        </a:lnSpc>
                      </a:pPr>
                      <a:r>
                        <a:rPr sz="700" dirty="0">
                          <a:latin typeface="Segoe UI"/>
                          <a:cs typeface="Segoe UI"/>
                        </a:rPr>
                        <a:t>F</a:t>
                      </a:r>
                      <a:endParaRPr sz="700">
                        <a:latin typeface="Segoe UI"/>
                        <a:cs typeface="Segoe U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r>
              <a:tr h="397162">
                <a:tc>
                  <a:txBody>
                    <a:bodyPr/>
                    <a:lstStyle/>
                    <a:p>
                      <a:pPr marL="9525" algn="ctr">
                        <a:lnSpc>
                          <a:spcPct val="100000"/>
                        </a:lnSpc>
                      </a:pPr>
                      <a:r>
                        <a:rPr sz="700" dirty="0">
                          <a:latin typeface="Segoe UI"/>
                          <a:cs typeface="Segoe UI"/>
                        </a:rPr>
                        <a:t>1</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49">
                      <a:solidFill>
                        <a:srgbClr val="000000"/>
                      </a:solidFill>
                      <a:prstDash val="solid"/>
                    </a:lnT>
                    <a:lnB w="13461">
                      <a:solidFill>
                        <a:srgbClr val="000000"/>
                      </a:solidFill>
                      <a:prstDash val="solid"/>
                    </a:lnB>
                  </a:tcPr>
                </a:tc>
                <a:tc>
                  <a:txBody>
                    <a:bodyPr/>
                    <a:lstStyle/>
                    <a:p>
                      <a:pPr marL="379095">
                        <a:lnSpc>
                          <a:spcPct val="100000"/>
                        </a:lnSpc>
                      </a:pPr>
                      <a:r>
                        <a:rPr sz="700" b="1" spc="5" dirty="0">
                          <a:latin typeface="Calibri"/>
                          <a:cs typeface="Calibri"/>
                        </a:rPr>
                        <a:t>E</a:t>
                      </a:r>
                      <a:r>
                        <a:rPr sz="700" b="1" dirty="0">
                          <a:latin typeface="Calibri"/>
                          <a:cs typeface="Calibri"/>
                        </a:rPr>
                        <a:t>x</a:t>
                      </a:r>
                      <a:r>
                        <a:rPr sz="700" b="1" spc="-5" dirty="0">
                          <a:latin typeface="Calibri"/>
                          <a:cs typeface="Calibri"/>
                        </a:rPr>
                        <a:t>p</a:t>
                      </a:r>
                      <a:r>
                        <a:rPr sz="700" b="1" dirty="0">
                          <a:latin typeface="Calibri"/>
                          <a:cs typeface="Calibri"/>
                        </a:rPr>
                        <a:t>e</a:t>
                      </a:r>
                      <a:r>
                        <a:rPr sz="700" b="1" spc="-5" dirty="0">
                          <a:latin typeface="Calibri"/>
                          <a:cs typeface="Calibri"/>
                        </a:rPr>
                        <a:t>nd</a:t>
                      </a:r>
                      <a:r>
                        <a:rPr sz="700" b="1" dirty="0">
                          <a:latin typeface="Calibri"/>
                          <a:cs typeface="Calibri"/>
                        </a:rPr>
                        <a:t>it</a:t>
                      </a:r>
                      <a:r>
                        <a:rPr sz="700" b="1" spc="-5" dirty="0">
                          <a:latin typeface="Calibri"/>
                          <a:cs typeface="Calibri"/>
                        </a:rPr>
                        <a:t>u</a:t>
                      </a:r>
                      <a:r>
                        <a:rPr sz="700" b="1" spc="5" dirty="0">
                          <a:latin typeface="Calibri"/>
                          <a:cs typeface="Calibri"/>
                        </a:rPr>
                        <a:t>r</a:t>
                      </a:r>
                      <a:r>
                        <a:rPr sz="700" b="1" dirty="0">
                          <a:latin typeface="Calibri"/>
                          <a:cs typeface="Calibri"/>
                        </a:rPr>
                        <a:t>e</a:t>
                      </a:r>
                      <a:r>
                        <a:rPr sz="700" b="1" spc="10" dirty="0">
                          <a:latin typeface="Calibri"/>
                          <a:cs typeface="Calibri"/>
                        </a:rPr>
                        <a:t> </a:t>
                      </a:r>
                      <a:r>
                        <a:rPr sz="700" b="1" spc="-5" dirty="0">
                          <a:latin typeface="Calibri"/>
                          <a:cs typeface="Calibri"/>
                        </a:rPr>
                        <a:t>T</a:t>
                      </a:r>
                      <a:r>
                        <a:rPr sz="700" b="1" spc="5" dirty="0">
                          <a:latin typeface="Calibri"/>
                          <a:cs typeface="Calibri"/>
                        </a:rPr>
                        <a:t>y</a:t>
                      </a:r>
                      <a:r>
                        <a:rPr sz="700" b="1" spc="-5" dirty="0">
                          <a:latin typeface="Calibri"/>
                          <a:cs typeface="Calibri"/>
                        </a:rPr>
                        <a:t>p</a:t>
                      </a:r>
                      <a:r>
                        <a:rPr sz="700" b="1" dirty="0">
                          <a:latin typeface="Calibri"/>
                          <a:cs typeface="Calibri"/>
                        </a:rPr>
                        <a:t>e</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441959">
                        <a:lnSpc>
                          <a:spcPct val="100000"/>
                        </a:lnSpc>
                      </a:pPr>
                      <a:r>
                        <a:rPr sz="700" b="1" dirty="0">
                          <a:latin typeface="Calibri"/>
                          <a:cs typeface="Calibri"/>
                        </a:rPr>
                        <a:t>R</a:t>
                      </a:r>
                      <a:r>
                        <a:rPr sz="700" b="1" spc="-5" dirty="0">
                          <a:latin typeface="Calibri"/>
                          <a:cs typeface="Calibri"/>
                        </a:rPr>
                        <a:t>o</a:t>
                      </a:r>
                      <a:r>
                        <a:rPr sz="700" b="1" dirty="0">
                          <a:latin typeface="Calibri"/>
                          <a:cs typeface="Calibri"/>
                        </a:rPr>
                        <a:t>lls</a:t>
                      </a:r>
                      <a:r>
                        <a:rPr sz="700" b="1" spc="15" dirty="0">
                          <a:latin typeface="Calibri"/>
                          <a:cs typeface="Calibri"/>
                        </a:rPr>
                        <a:t> </a:t>
                      </a:r>
                      <a:r>
                        <a:rPr sz="700" b="1" spc="-5" dirty="0">
                          <a:latin typeface="Calibri"/>
                          <a:cs typeface="Calibri"/>
                        </a:rPr>
                        <a:t>U</a:t>
                      </a:r>
                      <a:r>
                        <a:rPr sz="700" b="1" dirty="0">
                          <a:latin typeface="Calibri"/>
                          <a:cs typeface="Calibri"/>
                        </a:rPr>
                        <a:t>p</a:t>
                      </a:r>
                      <a:r>
                        <a:rPr sz="700" b="1" spc="5" dirty="0">
                          <a:latin typeface="Calibri"/>
                          <a:cs typeface="Calibri"/>
                        </a:rPr>
                        <a:t> </a:t>
                      </a:r>
                      <a:r>
                        <a:rPr sz="700" b="1" spc="-5" dirty="0">
                          <a:latin typeface="Calibri"/>
                          <a:cs typeface="Calibri"/>
                        </a:rPr>
                        <a:t>T</a:t>
                      </a:r>
                      <a:r>
                        <a:rPr sz="700" b="1" dirty="0">
                          <a:latin typeface="Calibri"/>
                          <a:cs typeface="Calibri"/>
                        </a:rPr>
                        <a:t>o</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533400">
                        <a:lnSpc>
                          <a:spcPct val="100000"/>
                        </a:lnSpc>
                      </a:pPr>
                      <a:r>
                        <a:rPr sz="700" b="1" spc="5" dirty="0">
                          <a:latin typeface="Calibri"/>
                          <a:cs typeface="Calibri"/>
                        </a:rPr>
                        <a:t>E</a:t>
                      </a:r>
                      <a:r>
                        <a:rPr sz="700" b="1" dirty="0">
                          <a:latin typeface="Calibri"/>
                          <a:cs typeface="Calibri"/>
                        </a:rPr>
                        <a:t>x</a:t>
                      </a:r>
                      <a:r>
                        <a:rPr sz="700" b="1" spc="-5" dirty="0">
                          <a:latin typeface="Calibri"/>
                          <a:cs typeface="Calibri"/>
                        </a:rPr>
                        <a:t>p</a:t>
                      </a:r>
                      <a:r>
                        <a:rPr sz="700" b="1" dirty="0">
                          <a:latin typeface="Calibri"/>
                          <a:cs typeface="Calibri"/>
                        </a:rPr>
                        <a:t>e</a:t>
                      </a:r>
                      <a:r>
                        <a:rPr sz="700" b="1" spc="-5" dirty="0">
                          <a:latin typeface="Calibri"/>
                          <a:cs typeface="Calibri"/>
                        </a:rPr>
                        <a:t>nd</a:t>
                      </a:r>
                      <a:r>
                        <a:rPr sz="700" b="1" dirty="0">
                          <a:latin typeface="Calibri"/>
                          <a:cs typeface="Calibri"/>
                        </a:rPr>
                        <a:t>it</a:t>
                      </a:r>
                      <a:r>
                        <a:rPr sz="700" b="1" spc="-5" dirty="0">
                          <a:latin typeface="Calibri"/>
                          <a:cs typeface="Calibri"/>
                        </a:rPr>
                        <a:t>u</a:t>
                      </a:r>
                      <a:r>
                        <a:rPr sz="700" b="1" spc="5" dirty="0">
                          <a:latin typeface="Calibri"/>
                          <a:cs typeface="Calibri"/>
                        </a:rPr>
                        <a:t>r</a:t>
                      </a:r>
                      <a:r>
                        <a:rPr sz="700" b="1" dirty="0">
                          <a:latin typeface="Calibri"/>
                          <a:cs typeface="Calibri"/>
                        </a:rPr>
                        <a:t>e</a:t>
                      </a:r>
                      <a:r>
                        <a:rPr sz="700" b="1" spc="10" dirty="0">
                          <a:latin typeface="Calibri"/>
                          <a:cs typeface="Calibri"/>
                        </a:rPr>
                        <a:t> </a:t>
                      </a:r>
                      <a:r>
                        <a:rPr sz="700" b="1" spc="5" dirty="0">
                          <a:latin typeface="Calibri"/>
                          <a:cs typeface="Calibri"/>
                        </a:rPr>
                        <a:t>D</a:t>
                      </a:r>
                      <a:r>
                        <a:rPr sz="700" b="1" dirty="0">
                          <a:latin typeface="Calibri"/>
                          <a:cs typeface="Calibri"/>
                        </a:rPr>
                        <a:t>efi</a:t>
                      </a:r>
                      <a:r>
                        <a:rPr sz="700" b="1" spc="-5" dirty="0">
                          <a:latin typeface="Calibri"/>
                          <a:cs typeface="Calibri"/>
                        </a:rPr>
                        <a:t>n</a:t>
                      </a:r>
                      <a:r>
                        <a:rPr sz="700" b="1" dirty="0">
                          <a:latin typeface="Calibri"/>
                          <a:cs typeface="Calibri"/>
                        </a:rPr>
                        <a:t>iti</a:t>
                      </a:r>
                      <a:r>
                        <a:rPr sz="700" b="1" spc="-5" dirty="0">
                          <a:latin typeface="Calibri"/>
                          <a:cs typeface="Calibri"/>
                        </a:rPr>
                        <a:t>o</a:t>
                      </a:r>
                      <a:r>
                        <a:rPr sz="700" b="1" dirty="0">
                          <a:latin typeface="Calibri"/>
                          <a:cs typeface="Calibri"/>
                        </a:rPr>
                        <a:t>n</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1270" algn="ctr">
                        <a:lnSpc>
                          <a:spcPct val="100000"/>
                        </a:lnSpc>
                      </a:pPr>
                      <a:r>
                        <a:rPr sz="700" b="1" spc="-5" dirty="0">
                          <a:latin typeface="Calibri"/>
                          <a:cs typeface="Calibri"/>
                        </a:rPr>
                        <a:t>U</a:t>
                      </a:r>
                      <a:r>
                        <a:rPr sz="700" b="1" spc="5" dirty="0">
                          <a:latin typeface="Calibri"/>
                          <a:cs typeface="Calibri"/>
                        </a:rPr>
                        <a:t>s</a:t>
                      </a:r>
                      <a:r>
                        <a:rPr sz="700" b="1" spc="-5" dirty="0">
                          <a:latin typeface="Calibri"/>
                          <a:cs typeface="Calibri"/>
                        </a:rPr>
                        <a:t>a</a:t>
                      </a:r>
                      <a:r>
                        <a:rPr sz="700" b="1" dirty="0">
                          <a:latin typeface="Calibri"/>
                          <a:cs typeface="Calibri"/>
                        </a:rPr>
                        <a:t>ge</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96520">
                        <a:lnSpc>
                          <a:spcPct val="100000"/>
                        </a:lnSpc>
                      </a:pPr>
                      <a:r>
                        <a:rPr sz="700" b="1" dirty="0">
                          <a:latin typeface="Calibri"/>
                          <a:cs typeface="Calibri"/>
                        </a:rPr>
                        <a:t>Re</a:t>
                      </a:r>
                      <a:r>
                        <a:rPr sz="700" b="1" spc="5" dirty="0">
                          <a:latin typeface="Calibri"/>
                          <a:cs typeface="Calibri"/>
                        </a:rPr>
                        <a:t>s</a:t>
                      </a:r>
                      <a:r>
                        <a:rPr sz="700" b="1" dirty="0">
                          <a:latin typeface="Calibri"/>
                          <a:cs typeface="Calibri"/>
                        </a:rPr>
                        <a:t>t</a:t>
                      </a:r>
                      <a:r>
                        <a:rPr sz="700" b="1" spc="5" dirty="0">
                          <a:latin typeface="Calibri"/>
                          <a:cs typeface="Calibri"/>
                        </a:rPr>
                        <a:t>r</a:t>
                      </a:r>
                      <a:r>
                        <a:rPr sz="700" b="1" dirty="0">
                          <a:latin typeface="Calibri"/>
                          <a:cs typeface="Calibri"/>
                        </a:rPr>
                        <a:t>icted</a:t>
                      </a:r>
                      <a:r>
                        <a:rPr sz="700" b="1" spc="5" dirty="0">
                          <a:latin typeface="Calibri"/>
                          <a:cs typeface="Calibri"/>
                        </a:rPr>
                        <a:t> E</a:t>
                      </a:r>
                      <a:r>
                        <a:rPr sz="700" b="1" dirty="0">
                          <a:latin typeface="Calibri"/>
                          <a:cs typeface="Calibri"/>
                        </a:rPr>
                        <a:t>x</a:t>
                      </a:r>
                      <a:r>
                        <a:rPr sz="700" b="1" spc="-5" dirty="0">
                          <a:latin typeface="Calibri"/>
                          <a:cs typeface="Calibri"/>
                        </a:rPr>
                        <a:t>p</a:t>
                      </a:r>
                      <a:r>
                        <a:rPr sz="700" b="1" dirty="0">
                          <a:latin typeface="Calibri"/>
                          <a:cs typeface="Calibri"/>
                        </a:rPr>
                        <a:t>e</a:t>
                      </a:r>
                      <a:r>
                        <a:rPr sz="700" b="1" spc="-5" dirty="0">
                          <a:latin typeface="Calibri"/>
                          <a:cs typeface="Calibri"/>
                        </a:rPr>
                        <a:t>nd</a:t>
                      </a:r>
                      <a:r>
                        <a:rPr sz="700" b="1" dirty="0">
                          <a:latin typeface="Calibri"/>
                          <a:cs typeface="Calibri"/>
                        </a:rPr>
                        <a:t>it</a:t>
                      </a:r>
                      <a:r>
                        <a:rPr sz="700" b="1" spc="-5" dirty="0">
                          <a:latin typeface="Calibri"/>
                          <a:cs typeface="Calibri"/>
                        </a:rPr>
                        <a:t>u</a:t>
                      </a:r>
                      <a:r>
                        <a:rPr sz="700" b="1" spc="5" dirty="0">
                          <a:latin typeface="Calibri"/>
                          <a:cs typeface="Calibri"/>
                        </a:rPr>
                        <a:t>r</a:t>
                      </a:r>
                      <a:r>
                        <a:rPr sz="700" b="1" dirty="0">
                          <a:latin typeface="Calibri"/>
                          <a:cs typeface="Calibri"/>
                        </a:rPr>
                        <a:t>e</a:t>
                      </a:r>
                      <a:r>
                        <a:rPr sz="700" b="1" spc="10" dirty="0">
                          <a:latin typeface="Calibri"/>
                          <a:cs typeface="Calibri"/>
                        </a:rPr>
                        <a:t> </a:t>
                      </a:r>
                      <a:r>
                        <a:rPr sz="700" b="1" spc="-5" dirty="0">
                          <a:latin typeface="Calibri"/>
                          <a:cs typeface="Calibri"/>
                        </a:rPr>
                        <a:t>T</a:t>
                      </a:r>
                      <a:r>
                        <a:rPr sz="700" b="1" spc="5" dirty="0">
                          <a:latin typeface="Calibri"/>
                          <a:cs typeface="Calibri"/>
                        </a:rPr>
                        <a:t>y</a:t>
                      </a:r>
                      <a:r>
                        <a:rPr sz="700" b="1" spc="-5" dirty="0">
                          <a:latin typeface="Calibri"/>
                          <a:cs typeface="Calibri"/>
                        </a:rPr>
                        <a:t>p</a:t>
                      </a:r>
                      <a:r>
                        <a:rPr sz="700" b="1" dirty="0">
                          <a:latin typeface="Calibri"/>
                          <a:cs typeface="Calibri"/>
                        </a:rPr>
                        <a:t>e</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946150" marR="198755" indent="-737870">
                        <a:lnSpc>
                          <a:spcPct val="110300"/>
                        </a:lnSpc>
                      </a:pPr>
                      <a:r>
                        <a:rPr sz="700" b="1" spc="5" dirty="0">
                          <a:latin typeface="Calibri"/>
                          <a:cs typeface="Calibri"/>
                        </a:rPr>
                        <a:t>C</a:t>
                      </a:r>
                      <a:r>
                        <a:rPr sz="700" b="1" spc="-5" dirty="0">
                          <a:latin typeface="Calibri"/>
                          <a:cs typeface="Calibri"/>
                        </a:rPr>
                        <a:t>ha</a:t>
                      </a:r>
                      <a:r>
                        <a:rPr sz="700" b="1" spc="5" dirty="0">
                          <a:latin typeface="Calibri"/>
                          <a:cs typeface="Calibri"/>
                        </a:rPr>
                        <a:t>r</a:t>
                      </a:r>
                      <a:r>
                        <a:rPr sz="700" b="1" dirty="0">
                          <a:latin typeface="Calibri"/>
                          <a:cs typeface="Calibri"/>
                        </a:rPr>
                        <a:t>ge</a:t>
                      </a:r>
                      <a:r>
                        <a:rPr sz="700" b="1" spc="-5" dirty="0">
                          <a:latin typeface="Calibri"/>
                          <a:cs typeface="Calibri"/>
                        </a:rPr>
                        <a:t>ab</a:t>
                      </a:r>
                      <a:r>
                        <a:rPr sz="700" b="1" dirty="0">
                          <a:latin typeface="Calibri"/>
                          <a:cs typeface="Calibri"/>
                        </a:rPr>
                        <a:t>le</a:t>
                      </a:r>
                      <a:r>
                        <a:rPr sz="700" b="1" spc="10" dirty="0">
                          <a:latin typeface="Calibri"/>
                          <a:cs typeface="Calibri"/>
                        </a:rPr>
                        <a:t> </a:t>
                      </a:r>
                      <a:r>
                        <a:rPr sz="700" b="1" dirty="0">
                          <a:latin typeface="Calibri"/>
                          <a:cs typeface="Calibri"/>
                        </a:rPr>
                        <a:t>to</a:t>
                      </a:r>
                      <a:r>
                        <a:rPr sz="700" b="1" spc="5" dirty="0">
                          <a:latin typeface="Calibri"/>
                          <a:cs typeface="Calibri"/>
                        </a:rPr>
                        <a:t> </a:t>
                      </a:r>
                      <a:r>
                        <a:rPr sz="700" b="1" dirty="0">
                          <a:latin typeface="Calibri"/>
                          <a:cs typeface="Calibri"/>
                        </a:rPr>
                        <a:t>fe</a:t>
                      </a:r>
                      <a:r>
                        <a:rPr sz="700" b="1" spc="-5" dirty="0">
                          <a:latin typeface="Calibri"/>
                          <a:cs typeface="Calibri"/>
                        </a:rPr>
                        <a:t>d</a:t>
                      </a:r>
                      <a:r>
                        <a:rPr sz="700" b="1" dirty="0">
                          <a:latin typeface="Calibri"/>
                          <a:cs typeface="Calibri"/>
                        </a:rPr>
                        <a:t>e</a:t>
                      </a:r>
                      <a:r>
                        <a:rPr sz="700" b="1" spc="5" dirty="0">
                          <a:latin typeface="Calibri"/>
                          <a:cs typeface="Calibri"/>
                        </a:rPr>
                        <a:t>r</a:t>
                      </a:r>
                      <a:r>
                        <a:rPr sz="700" b="1" spc="-5" dirty="0">
                          <a:latin typeface="Calibri"/>
                          <a:cs typeface="Calibri"/>
                        </a:rPr>
                        <a:t>a</a:t>
                      </a:r>
                      <a:r>
                        <a:rPr sz="700" b="1" dirty="0">
                          <a:latin typeface="Calibri"/>
                          <a:cs typeface="Calibri"/>
                        </a:rPr>
                        <a:t>l</a:t>
                      </a:r>
                      <a:r>
                        <a:rPr sz="700" b="1" spc="5" dirty="0">
                          <a:latin typeface="Calibri"/>
                          <a:cs typeface="Calibri"/>
                        </a:rPr>
                        <a:t> s</a:t>
                      </a:r>
                      <a:r>
                        <a:rPr sz="700" b="1" spc="-5" dirty="0">
                          <a:latin typeface="Calibri"/>
                          <a:cs typeface="Calibri"/>
                        </a:rPr>
                        <a:t>pon</a:t>
                      </a:r>
                      <a:r>
                        <a:rPr sz="700" b="1" spc="5" dirty="0">
                          <a:latin typeface="Calibri"/>
                          <a:cs typeface="Calibri"/>
                        </a:rPr>
                        <a:t>s</a:t>
                      </a:r>
                      <a:r>
                        <a:rPr sz="700" b="1" spc="-5" dirty="0">
                          <a:latin typeface="Calibri"/>
                          <a:cs typeface="Calibri"/>
                        </a:rPr>
                        <a:t>o</a:t>
                      </a:r>
                      <a:r>
                        <a:rPr sz="700" b="1" spc="5" dirty="0">
                          <a:latin typeface="Calibri"/>
                          <a:cs typeface="Calibri"/>
                        </a:rPr>
                        <a:t>r</a:t>
                      </a:r>
                      <a:r>
                        <a:rPr sz="700" b="1" dirty="0">
                          <a:latin typeface="Calibri"/>
                          <a:cs typeface="Calibri"/>
                        </a:rPr>
                        <a:t>ed </a:t>
                      </a:r>
                      <a:r>
                        <a:rPr sz="700" b="1" spc="-5" dirty="0">
                          <a:latin typeface="Calibri"/>
                          <a:cs typeface="Calibri"/>
                        </a:rPr>
                        <a:t>a</a:t>
                      </a:r>
                      <a:r>
                        <a:rPr sz="700" b="1" spc="-10" dirty="0">
                          <a:latin typeface="Calibri"/>
                          <a:cs typeface="Calibri"/>
                        </a:rPr>
                        <a:t>w</a:t>
                      </a:r>
                      <a:r>
                        <a:rPr sz="700" b="1" spc="-5" dirty="0">
                          <a:latin typeface="Calibri"/>
                          <a:cs typeface="Calibri"/>
                        </a:rPr>
                        <a:t>a</a:t>
                      </a:r>
                      <a:r>
                        <a:rPr sz="700" b="1" spc="5" dirty="0">
                          <a:latin typeface="Calibri"/>
                          <a:cs typeface="Calibri"/>
                        </a:rPr>
                        <a:t>r</a:t>
                      </a:r>
                      <a:r>
                        <a:rPr sz="700" b="1" spc="-5" dirty="0">
                          <a:latin typeface="Calibri"/>
                          <a:cs typeface="Calibri"/>
                        </a:rPr>
                        <a:t>d?</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r>
              <a:tr h="2484909">
                <a:tc>
                  <a:txBody>
                    <a:bodyPr/>
                    <a:lstStyle/>
                    <a:p>
                      <a:pPr marL="9525" algn="ctr">
                        <a:lnSpc>
                          <a:spcPct val="100000"/>
                        </a:lnSpc>
                      </a:pPr>
                      <a:r>
                        <a:rPr sz="700" dirty="0">
                          <a:latin typeface="Segoe UI"/>
                          <a:cs typeface="Segoe UI"/>
                        </a:rPr>
                        <a:t>2</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A</a:t>
                      </a:r>
                      <a:r>
                        <a:rPr sz="700" spc="-5" dirty="0">
                          <a:latin typeface="Calibri"/>
                          <a:cs typeface="Calibri"/>
                        </a:rPr>
                        <a:t>dv</a:t>
                      </a:r>
                      <a:r>
                        <a:rPr sz="700" spc="-10" dirty="0">
                          <a:latin typeface="Calibri"/>
                          <a:cs typeface="Calibri"/>
                        </a:rPr>
                        <a:t>e</a:t>
                      </a:r>
                      <a:r>
                        <a:rPr sz="700" spc="-5" dirty="0">
                          <a:latin typeface="Calibri"/>
                          <a:cs typeface="Calibri"/>
                        </a:rPr>
                        <a:t>rt</a:t>
                      </a:r>
                      <a:r>
                        <a:rPr sz="700" dirty="0">
                          <a:latin typeface="Calibri"/>
                          <a:cs typeface="Calibri"/>
                        </a:rPr>
                        <a:t>isi</a:t>
                      </a:r>
                      <a:r>
                        <a:rPr sz="700" spc="-5" dirty="0">
                          <a:latin typeface="Calibri"/>
                          <a:cs typeface="Calibri"/>
                        </a:rPr>
                        <a:t>n</a:t>
                      </a:r>
                      <a:r>
                        <a:rPr sz="700" dirty="0">
                          <a:latin typeface="Calibri"/>
                          <a:cs typeface="Calibri"/>
                        </a:rPr>
                        <a:t>g</a:t>
                      </a: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M</a:t>
                      </a:r>
                      <a:r>
                        <a:rPr sz="700" spc="-5" dirty="0">
                          <a:latin typeface="Calibri"/>
                          <a:cs typeface="Calibri"/>
                        </a:rPr>
                        <a:t>at</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a</a:t>
                      </a:r>
                      <a:r>
                        <a:rPr sz="700" dirty="0">
                          <a:latin typeface="Calibri"/>
                          <a:cs typeface="Calibri"/>
                        </a:rPr>
                        <a:t>ls</a:t>
                      </a:r>
                      <a:r>
                        <a:rPr sz="700" spc="5" dirty="0">
                          <a:latin typeface="Calibri"/>
                          <a:cs typeface="Calibri"/>
                        </a:rPr>
                        <a:t> </a:t>
                      </a:r>
                      <a:r>
                        <a:rPr sz="700" spc="-5" dirty="0">
                          <a:latin typeface="Calibri"/>
                          <a:cs typeface="Calibri"/>
                        </a:rPr>
                        <a:t>an</a:t>
                      </a:r>
                      <a:r>
                        <a:rPr sz="700" dirty="0">
                          <a:latin typeface="Calibri"/>
                          <a:cs typeface="Calibri"/>
                        </a:rPr>
                        <a:t>d 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102870">
                        <a:lnSpc>
                          <a:spcPct val="110300"/>
                        </a:lnSpc>
                      </a:pPr>
                      <a:r>
                        <a:rPr sz="700"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spc="-10" dirty="0">
                          <a:latin typeface="Calibri"/>
                          <a:cs typeface="Calibri"/>
                        </a:rPr>
                        <a:t>o</a:t>
                      </a:r>
                      <a:r>
                        <a:rPr sz="700" dirty="0">
                          <a:latin typeface="Calibri"/>
                          <a:cs typeface="Calibri"/>
                        </a:rPr>
                        <a:t>f</a:t>
                      </a:r>
                      <a:r>
                        <a:rPr sz="700" spc="5" dirty="0">
                          <a:latin typeface="Calibri"/>
                          <a:cs typeface="Calibri"/>
                        </a:rPr>
                        <a:t> </a:t>
                      </a:r>
                      <a:r>
                        <a:rPr sz="700" spc="-5" dirty="0">
                          <a:latin typeface="Calibri"/>
                          <a:cs typeface="Calibri"/>
                        </a:rPr>
                        <a:t>adv</a:t>
                      </a:r>
                      <a:r>
                        <a:rPr sz="700" spc="-10" dirty="0">
                          <a:latin typeface="Calibri"/>
                          <a:cs typeface="Calibri"/>
                        </a:rPr>
                        <a:t>e</a:t>
                      </a:r>
                      <a:r>
                        <a:rPr sz="700" spc="-5" dirty="0">
                          <a:latin typeface="Calibri"/>
                          <a:cs typeface="Calibri"/>
                        </a:rPr>
                        <a:t>rt</a:t>
                      </a:r>
                      <a:r>
                        <a:rPr sz="700" dirty="0">
                          <a:latin typeface="Calibri"/>
                          <a:cs typeface="Calibri"/>
                        </a:rPr>
                        <a:t>isi</a:t>
                      </a:r>
                      <a:r>
                        <a:rPr sz="700" spc="-5" dirty="0">
                          <a:latin typeface="Calibri"/>
                          <a:cs typeface="Calibri"/>
                        </a:rPr>
                        <a:t>n</a:t>
                      </a:r>
                      <a:r>
                        <a:rPr sz="700" dirty="0">
                          <a:latin typeface="Calibri"/>
                          <a:cs typeface="Calibri"/>
                        </a:rPr>
                        <a:t>g </a:t>
                      </a:r>
                      <a:r>
                        <a:rPr sz="700" spc="-5" dirty="0">
                          <a:latin typeface="Calibri"/>
                          <a:cs typeface="Calibri"/>
                        </a:rPr>
                        <a:t>m</a:t>
                      </a:r>
                      <a:r>
                        <a:rPr sz="700" spc="-10" dirty="0">
                          <a:latin typeface="Calibri"/>
                          <a:cs typeface="Calibri"/>
                        </a:rPr>
                        <a:t>e</a:t>
                      </a:r>
                      <a:r>
                        <a:rPr sz="700" spc="-5" dirty="0">
                          <a:latin typeface="Calibri"/>
                          <a:cs typeface="Calibri"/>
                        </a:rPr>
                        <a:t>d</a:t>
                      </a:r>
                      <a:r>
                        <a:rPr sz="700" dirty="0">
                          <a:latin typeface="Calibri"/>
                          <a:cs typeface="Calibri"/>
                        </a:rPr>
                        <a:t>i</a:t>
                      </a:r>
                      <a:r>
                        <a:rPr sz="700" spc="-5" dirty="0">
                          <a:latin typeface="Calibri"/>
                          <a:cs typeface="Calibri"/>
                        </a:rPr>
                        <a:t>a</a:t>
                      </a:r>
                      <a:r>
                        <a:rPr sz="700" dirty="0">
                          <a:latin typeface="Calibri"/>
                          <a:cs typeface="Calibri"/>
                        </a:rPr>
                        <a:t>; s</a:t>
                      </a:r>
                      <a:r>
                        <a:rPr sz="700" spc="-5" dirty="0">
                          <a:latin typeface="Calibri"/>
                          <a:cs typeface="Calibri"/>
                        </a:rPr>
                        <a:t>uc</a:t>
                      </a:r>
                      <a:r>
                        <a:rPr sz="700" dirty="0">
                          <a:latin typeface="Calibri"/>
                          <a:cs typeface="Calibri"/>
                        </a:rPr>
                        <a:t>h </a:t>
                      </a:r>
                      <a:r>
                        <a:rPr sz="700" spc="-5" dirty="0">
                          <a:latin typeface="Calibri"/>
                          <a:cs typeface="Calibri"/>
                        </a:rPr>
                        <a:t>m</a:t>
                      </a:r>
                      <a:r>
                        <a:rPr sz="700" spc="-10" dirty="0">
                          <a:latin typeface="Calibri"/>
                          <a:cs typeface="Calibri"/>
                        </a:rPr>
                        <a:t>e</a:t>
                      </a:r>
                      <a:r>
                        <a:rPr sz="700" spc="-5" dirty="0">
                          <a:latin typeface="Calibri"/>
                          <a:cs typeface="Calibri"/>
                        </a:rPr>
                        <a:t>d</a:t>
                      </a:r>
                      <a:r>
                        <a:rPr sz="700" dirty="0">
                          <a:latin typeface="Calibri"/>
                          <a:cs typeface="Calibri"/>
                        </a:rPr>
                        <a:t>ia i</a:t>
                      </a:r>
                      <a:r>
                        <a:rPr sz="700" spc="-5" dirty="0">
                          <a:latin typeface="Calibri"/>
                          <a:cs typeface="Calibri"/>
                        </a:rPr>
                        <a:t>nc</a:t>
                      </a:r>
                      <a:r>
                        <a:rPr sz="700" dirty="0">
                          <a:latin typeface="Calibri"/>
                          <a:cs typeface="Calibri"/>
                        </a:rPr>
                        <a:t>l</a:t>
                      </a:r>
                      <a:r>
                        <a:rPr sz="700" spc="-5" dirty="0">
                          <a:latin typeface="Calibri"/>
                          <a:cs typeface="Calibri"/>
                        </a:rPr>
                        <a:t>ud</a:t>
                      </a:r>
                      <a:r>
                        <a:rPr sz="700" dirty="0">
                          <a:latin typeface="Calibri"/>
                          <a:cs typeface="Calibri"/>
                        </a:rPr>
                        <a:t>e </a:t>
                      </a:r>
                      <a:r>
                        <a:rPr sz="700" spc="-5" dirty="0">
                          <a:latin typeface="Calibri"/>
                          <a:cs typeface="Calibri"/>
                        </a:rPr>
                        <a:t>ma</a:t>
                      </a:r>
                      <a:r>
                        <a:rPr sz="700" spc="-10" dirty="0">
                          <a:latin typeface="Calibri"/>
                          <a:cs typeface="Calibri"/>
                        </a:rPr>
                        <a:t>g</a:t>
                      </a:r>
                      <a:r>
                        <a:rPr sz="700" spc="-5" dirty="0">
                          <a:latin typeface="Calibri"/>
                          <a:cs typeface="Calibri"/>
                        </a:rPr>
                        <a:t>az</a:t>
                      </a:r>
                      <a:r>
                        <a:rPr sz="700" dirty="0">
                          <a:latin typeface="Calibri"/>
                          <a:cs typeface="Calibri"/>
                        </a:rPr>
                        <a:t>i</a:t>
                      </a:r>
                      <a:r>
                        <a:rPr sz="700" spc="-5" dirty="0">
                          <a:latin typeface="Calibri"/>
                          <a:cs typeface="Calibri"/>
                        </a:rPr>
                        <a:t>n</a:t>
                      </a:r>
                      <a:r>
                        <a:rPr sz="700" spc="-10" dirty="0">
                          <a:latin typeface="Calibri"/>
                          <a:cs typeface="Calibri"/>
                        </a:rPr>
                        <a:t>e</a:t>
                      </a:r>
                      <a:r>
                        <a:rPr sz="700" dirty="0">
                          <a:latin typeface="Calibri"/>
                          <a:cs typeface="Calibri"/>
                        </a:rPr>
                        <a:t>s, </a:t>
                      </a:r>
                      <a:r>
                        <a:rPr sz="700" spc="-5" dirty="0">
                          <a:latin typeface="Calibri"/>
                          <a:cs typeface="Calibri"/>
                        </a:rPr>
                        <a:t>n</a:t>
                      </a:r>
                      <a:r>
                        <a:rPr sz="700" spc="-10" dirty="0">
                          <a:latin typeface="Calibri"/>
                          <a:cs typeface="Calibri"/>
                        </a:rPr>
                        <a:t>ew</a:t>
                      </a:r>
                      <a:r>
                        <a:rPr sz="700" dirty="0">
                          <a:latin typeface="Calibri"/>
                          <a:cs typeface="Calibri"/>
                        </a:rPr>
                        <a:t>s</a:t>
                      </a:r>
                      <a:r>
                        <a:rPr sz="700" spc="-5" dirty="0">
                          <a:latin typeface="Calibri"/>
                          <a:cs typeface="Calibri"/>
                        </a:rPr>
                        <a:t>pap</a:t>
                      </a:r>
                      <a:r>
                        <a:rPr sz="700" spc="-10" dirty="0">
                          <a:latin typeface="Calibri"/>
                          <a:cs typeface="Calibri"/>
                        </a:rPr>
                        <a:t>e</a:t>
                      </a:r>
                      <a:r>
                        <a:rPr sz="700" spc="-5" dirty="0">
                          <a:latin typeface="Calibri"/>
                          <a:cs typeface="Calibri"/>
                        </a:rPr>
                        <a:t>r</a:t>
                      </a:r>
                      <a:r>
                        <a:rPr sz="700" dirty="0">
                          <a:latin typeface="Calibri"/>
                          <a:cs typeface="Calibri"/>
                        </a:rPr>
                        <a:t>s, </a:t>
                      </a:r>
                      <a:r>
                        <a:rPr sz="700" spc="-5" dirty="0">
                          <a:latin typeface="Calibri"/>
                          <a:cs typeface="Calibri"/>
                        </a:rPr>
                        <a:t>rad</a:t>
                      </a:r>
                      <a:r>
                        <a:rPr sz="700" dirty="0">
                          <a:latin typeface="Calibri"/>
                          <a:cs typeface="Calibri"/>
                        </a:rPr>
                        <a:t>io </a:t>
                      </a:r>
                      <a:r>
                        <a:rPr sz="700" spc="-5" dirty="0">
                          <a:latin typeface="Calibri"/>
                          <a:cs typeface="Calibri"/>
                        </a:rPr>
                        <a:t>an</a:t>
                      </a:r>
                      <a:r>
                        <a:rPr sz="700" dirty="0">
                          <a:latin typeface="Calibri"/>
                          <a:cs typeface="Calibri"/>
                        </a:rPr>
                        <a:t>d </a:t>
                      </a:r>
                      <a:r>
                        <a:rPr sz="700" spc="-5" dirty="0">
                          <a:latin typeface="Calibri"/>
                          <a:cs typeface="Calibri"/>
                        </a:rPr>
                        <a:t>t</a:t>
                      </a:r>
                      <a:r>
                        <a:rPr sz="700" spc="-10" dirty="0">
                          <a:latin typeface="Calibri"/>
                          <a:cs typeface="Calibri"/>
                        </a:rPr>
                        <a:t>e</a:t>
                      </a:r>
                      <a:r>
                        <a:rPr sz="700" dirty="0">
                          <a:latin typeface="Calibri"/>
                          <a:cs typeface="Calibri"/>
                        </a:rPr>
                        <a:t>l</a:t>
                      </a:r>
                      <a:r>
                        <a:rPr sz="700" spc="-10" dirty="0">
                          <a:latin typeface="Calibri"/>
                          <a:cs typeface="Calibri"/>
                        </a:rPr>
                        <a:t>e</a:t>
                      </a:r>
                      <a:r>
                        <a:rPr sz="700" spc="-5" dirty="0">
                          <a:latin typeface="Calibri"/>
                          <a:cs typeface="Calibri"/>
                        </a:rPr>
                        <a:t>v</a:t>
                      </a:r>
                      <a:r>
                        <a:rPr sz="700" dirty="0">
                          <a:latin typeface="Calibri"/>
                          <a:cs typeface="Calibri"/>
                        </a:rPr>
                        <a:t>isi</a:t>
                      </a:r>
                      <a:r>
                        <a:rPr sz="700" spc="-10" dirty="0">
                          <a:latin typeface="Calibri"/>
                          <a:cs typeface="Calibri"/>
                        </a:rPr>
                        <a:t>o</a:t>
                      </a:r>
                      <a:r>
                        <a:rPr sz="700" spc="-5" dirty="0">
                          <a:latin typeface="Calibri"/>
                          <a:cs typeface="Calibri"/>
                        </a:rPr>
                        <a:t>n</a:t>
                      </a:r>
                      <a:r>
                        <a:rPr sz="700" dirty="0">
                          <a:latin typeface="Calibri"/>
                          <a:cs typeface="Calibri"/>
                        </a:rPr>
                        <a:t>,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a:t>
                      </a:r>
                      <a:r>
                        <a:rPr sz="700" dirty="0">
                          <a:latin typeface="Calibri"/>
                          <a:cs typeface="Calibri"/>
                        </a:rPr>
                        <a:t>t</a:t>
                      </a:r>
                      <a:r>
                        <a:rPr sz="700" spc="5" dirty="0">
                          <a:latin typeface="Calibri"/>
                          <a:cs typeface="Calibri"/>
                        </a:rPr>
                        <a:t> </a:t>
                      </a:r>
                      <a:r>
                        <a:rPr sz="700" spc="-5" dirty="0">
                          <a:latin typeface="Calibri"/>
                          <a:cs typeface="Calibri"/>
                        </a:rPr>
                        <a:t>ma</a:t>
                      </a:r>
                      <a:r>
                        <a:rPr sz="700" dirty="0">
                          <a:latin typeface="Calibri"/>
                          <a:cs typeface="Calibri"/>
                        </a:rPr>
                        <a:t>il, </a:t>
                      </a:r>
                      <a:r>
                        <a:rPr sz="700" spc="-10" dirty="0">
                          <a:latin typeface="Calibri"/>
                          <a:cs typeface="Calibri"/>
                        </a:rPr>
                        <a:t>e</a:t>
                      </a:r>
                      <a:r>
                        <a:rPr sz="700" dirty="0">
                          <a:latin typeface="Calibri"/>
                          <a:cs typeface="Calibri"/>
                        </a:rPr>
                        <a:t>x</a:t>
                      </a:r>
                      <a:r>
                        <a:rPr sz="700" spc="-5" dirty="0">
                          <a:latin typeface="Calibri"/>
                          <a:cs typeface="Calibri"/>
                        </a:rPr>
                        <a:t>h</a:t>
                      </a:r>
                      <a:r>
                        <a:rPr sz="700" dirty="0">
                          <a:latin typeface="Calibri"/>
                          <a:cs typeface="Calibri"/>
                        </a:rPr>
                        <a:t>i</a:t>
                      </a:r>
                      <a:r>
                        <a:rPr sz="700" spc="-5" dirty="0">
                          <a:latin typeface="Calibri"/>
                          <a:cs typeface="Calibri"/>
                        </a:rPr>
                        <a:t>b</a:t>
                      </a:r>
                      <a:r>
                        <a:rPr sz="700" dirty="0">
                          <a:latin typeface="Calibri"/>
                          <a:cs typeface="Calibri"/>
                        </a:rPr>
                        <a:t>i</a:t>
                      </a:r>
                      <a:r>
                        <a:rPr sz="700" spc="-5" dirty="0">
                          <a:latin typeface="Calibri"/>
                          <a:cs typeface="Calibri"/>
                        </a:rPr>
                        <a:t>t</a:t>
                      </a:r>
                      <a:r>
                        <a:rPr sz="700" dirty="0">
                          <a:latin typeface="Calibri"/>
                          <a:cs typeface="Calibri"/>
                        </a:rPr>
                        <a:t>s, </a:t>
                      </a:r>
                      <a:r>
                        <a:rPr sz="700" spc="-10" dirty="0">
                          <a:latin typeface="Calibri"/>
                          <a:cs typeface="Calibri"/>
                        </a:rPr>
                        <a:t>e</a:t>
                      </a:r>
                      <a:r>
                        <a:rPr sz="700" dirty="0">
                          <a:latin typeface="Calibri"/>
                          <a:cs typeface="Calibri"/>
                        </a:rPr>
                        <a:t>l</a:t>
                      </a:r>
                      <a:r>
                        <a:rPr sz="700" spc="-10" dirty="0">
                          <a:latin typeface="Calibri"/>
                          <a:cs typeface="Calibri"/>
                        </a:rPr>
                        <a:t>e</a:t>
                      </a:r>
                      <a:r>
                        <a:rPr sz="700" spc="-5" dirty="0">
                          <a:latin typeface="Calibri"/>
                          <a:cs typeface="Calibri"/>
                        </a:rPr>
                        <a:t>ctr</a:t>
                      </a:r>
                      <a:r>
                        <a:rPr sz="700" spc="-10" dirty="0">
                          <a:latin typeface="Calibri"/>
                          <a:cs typeface="Calibri"/>
                        </a:rPr>
                        <a:t>o</a:t>
                      </a:r>
                      <a:r>
                        <a:rPr sz="700" spc="-5" dirty="0">
                          <a:latin typeface="Calibri"/>
                          <a:cs typeface="Calibri"/>
                        </a:rPr>
                        <a:t>n</a:t>
                      </a:r>
                      <a:r>
                        <a:rPr sz="700" dirty="0">
                          <a:latin typeface="Calibri"/>
                          <a:cs typeface="Calibri"/>
                        </a:rPr>
                        <a:t>ic </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c</a:t>
                      </a:r>
                      <a:r>
                        <a:rPr sz="700" spc="-10" dirty="0">
                          <a:latin typeface="Calibri"/>
                          <a:cs typeface="Calibri"/>
                        </a:rPr>
                        <a:t>o</a:t>
                      </a:r>
                      <a:r>
                        <a:rPr sz="700" spc="-5" dirty="0">
                          <a:latin typeface="Calibri"/>
                          <a:cs typeface="Calibri"/>
                        </a:rPr>
                        <a:t>mput</a:t>
                      </a:r>
                      <a:r>
                        <a:rPr sz="700" spc="-10" dirty="0">
                          <a:latin typeface="Calibri"/>
                          <a:cs typeface="Calibri"/>
                        </a:rPr>
                        <a:t>e</a:t>
                      </a:r>
                      <a:r>
                        <a:rPr sz="700" dirty="0">
                          <a:latin typeface="Calibri"/>
                          <a:cs typeface="Calibri"/>
                        </a:rPr>
                        <a:t>r</a:t>
                      </a:r>
                      <a:r>
                        <a:rPr sz="700" spc="5" dirty="0">
                          <a:latin typeface="Calibri"/>
                          <a:cs typeface="Calibri"/>
                        </a:rPr>
                        <a:t> </a:t>
                      </a:r>
                      <a:r>
                        <a:rPr sz="700" spc="-5" dirty="0">
                          <a:latin typeface="Calibri"/>
                          <a:cs typeface="Calibri"/>
                        </a:rPr>
                        <a:t>tran</a:t>
                      </a:r>
                      <a:r>
                        <a:rPr sz="700" dirty="0">
                          <a:latin typeface="Calibri"/>
                          <a:cs typeface="Calibri"/>
                        </a:rPr>
                        <a:t>s</a:t>
                      </a:r>
                      <a:r>
                        <a:rPr sz="700" spc="-5" dirty="0">
                          <a:latin typeface="Calibri"/>
                          <a:cs typeface="Calibri"/>
                        </a:rPr>
                        <a:t>m</a:t>
                      </a:r>
                      <a:r>
                        <a:rPr sz="700" dirty="0">
                          <a:latin typeface="Calibri"/>
                          <a:cs typeface="Calibri"/>
                        </a:rPr>
                        <a:t>i</a:t>
                      </a:r>
                      <a:r>
                        <a:rPr sz="700" spc="-5" dirty="0">
                          <a:latin typeface="Calibri"/>
                          <a:cs typeface="Calibri"/>
                        </a:rPr>
                        <a:t>tta</a:t>
                      </a:r>
                      <a:r>
                        <a:rPr sz="700" dirty="0">
                          <a:latin typeface="Calibri"/>
                          <a:cs typeface="Calibri"/>
                        </a:rPr>
                        <a:t>ls</a:t>
                      </a:r>
                      <a:r>
                        <a:rPr sz="700" spc="5"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dirty="0">
                          <a:latin typeface="Calibri"/>
                          <a:cs typeface="Calibri"/>
                        </a:rPr>
                        <a:t>e li</a:t>
                      </a:r>
                      <a:r>
                        <a:rPr sz="700" spc="-10" dirty="0">
                          <a:latin typeface="Calibri"/>
                          <a:cs typeface="Calibri"/>
                        </a:rPr>
                        <a:t>k</a:t>
                      </a:r>
                      <a:r>
                        <a:rPr sz="700" spc="-5" dirty="0">
                          <a:latin typeface="Calibri"/>
                          <a:cs typeface="Calibri"/>
                        </a:rPr>
                        <a:t>e.</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40005">
                        <a:lnSpc>
                          <a:spcPct val="110300"/>
                        </a:lnSpc>
                      </a:pPr>
                      <a:r>
                        <a:rPr sz="700" dirty="0">
                          <a:latin typeface="Calibri"/>
                          <a:cs typeface="Calibri"/>
                        </a:rPr>
                        <a:t>M</a:t>
                      </a:r>
                      <a:r>
                        <a:rPr sz="700" spc="-5" dirty="0">
                          <a:latin typeface="Calibri"/>
                          <a:cs typeface="Calibri"/>
                        </a:rPr>
                        <a:t>a</a:t>
                      </a:r>
                      <a:r>
                        <a:rPr sz="700" dirty="0">
                          <a:latin typeface="Calibri"/>
                          <a:cs typeface="Calibri"/>
                        </a:rPr>
                        <a:t>y </a:t>
                      </a:r>
                      <a:r>
                        <a:rPr sz="700" spc="-5" dirty="0">
                          <a:latin typeface="Calibri"/>
                          <a:cs typeface="Calibri"/>
                        </a:rPr>
                        <a:t>b</a:t>
                      </a:r>
                      <a:r>
                        <a:rPr sz="700" dirty="0">
                          <a:latin typeface="Calibri"/>
                          <a:cs typeface="Calibri"/>
                        </a:rPr>
                        <a:t>e </a:t>
                      </a:r>
                      <a:r>
                        <a:rPr sz="700" spc="-5" dirty="0">
                          <a:latin typeface="Calibri"/>
                          <a:cs typeface="Calibri"/>
                        </a:rPr>
                        <a:t>char</a:t>
                      </a:r>
                      <a:r>
                        <a:rPr sz="700" spc="-10" dirty="0">
                          <a:latin typeface="Calibri"/>
                          <a:cs typeface="Calibri"/>
                        </a:rPr>
                        <a:t>ge</a:t>
                      </a:r>
                      <a:r>
                        <a:rPr sz="700" dirty="0">
                          <a:latin typeface="Calibri"/>
                          <a:cs typeface="Calibri"/>
                        </a:rPr>
                        <a:t>d </a:t>
                      </a:r>
                      <a:r>
                        <a:rPr sz="700" spc="-5" dirty="0">
                          <a:latin typeface="Calibri"/>
                          <a:cs typeface="Calibri"/>
                        </a:rPr>
                        <a:t>t</a:t>
                      </a:r>
                      <a:r>
                        <a:rPr sz="700" dirty="0">
                          <a:latin typeface="Calibri"/>
                          <a:cs typeface="Calibri"/>
                        </a:rPr>
                        <a:t>o </a:t>
                      </a:r>
                      <a:r>
                        <a:rPr sz="700" spc="-5" dirty="0">
                          <a:latin typeface="Calibri"/>
                          <a:cs typeface="Calibri"/>
                        </a:rPr>
                        <a:t>f</a:t>
                      </a:r>
                      <a:r>
                        <a:rPr sz="700" spc="-10" dirty="0">
                          <a:latin typeface="Calibri"/>
                          <a:cs typeface="Calibri"/>
                        </a:rPr>
                        <a:t>e</a:t>
                      </a:r>
                      <a:r>
                        <a:rPr sz="700" spc="-5" dirty="0">
                          <a:latin typeface="Calibri"/>
                          <a:cs typeface="Calibri"/>
                        </a:rPr>
                        <a:t>d</a:t>
                      </a:r>
                      <a:r>
                        <a:rPr sz="700" spc="-10" dirty="0">
                          <a:latin typeface="Calibri"/>
                          <a:cs typeface="Calibri"/>
                        </a:rPr>
                        <a:t>e</a:t>
                      </a:r>
                      <a:r>
                        <a:rPr sz="700" spc="-5" dirty="0">
                          <a:latin typeface="Calibri"/>
                          <a:cs typeface="Calibri"/>
                        </a:rPr>
                        <a:t>ral </a:t>
                      </a:r>
                      <a:r>
                        <a:rPr sz="700" dirty="0">
                          <a:latin typeface="Calibri"/>
                          <a:cs typeface="Calibri"/>
                        </a:rPr>
                        <a:t>s</a:t>
                      </a:r>
                      <a:r>
                        <a:rPr sz="700" spc="-5" dirty="0">
                          <a:latin typeface="Calibri"/>
                          <a:cs typeface="Calibri"/>
                        </a:rPr>
                        <a:t>p</a:t>
                      </a:r>
                      <a:r>
                        <a:rPr sz="700" spc="-10" dirty="0">
                          <a:latin typeface="Calibri"/>
                          <a:cs typeface="Calibri"/>
                        </a:rPr>
                        <a:t>o</a:t>
                      </a:r>
                      <a:r>
                        <a:rPr sz="700" spc="-5" dirty="0">
                          <a:latin typeface="Calibri"/>
                          <a:cs typeface="Calibri"/>
                        </a:rPr>
                        <a:t>n</a:t>
                      </a:r>
                      <a:r>
                        <a:rPr sz="700" dirty="0">
                          <a:latin typeface="Calibri"/>
                          <a:cs typeface="Calibri"/>
                        </a:rPr>
                        <a:t>s</a:t>
                      </a:r>
                      <a:r>
                        <a:rPr sz="700" spc="-10" dirty="0">
                          <a:latin typeface="Calibri"/>
                          <a:cs typeface="Calibri"/>
                        </a:rPr>
                        <a:t>o</a:t>
                      </a:r>
                      <a:r>
                        <a:rPr sz="700" spc="-5" dirty="0">
                          <a:latin typeface="Calibri"/>
                          <a:cs typeface="Calibri"/>
                        </a:rPr>
                        <a:t>r</a:t>
                      </a:r>
                      <a:r>
                        <a:rPr sz="700" spc="-10" dirty="0">
                          <a:latin typeface="Calibri"/>
                          <a:cs typeface="Calibri"/>
                        </a:rPr>
                        <a:t>e</a:t>
                      </a:r>
                      <a:r>
                        <a:rPr sz="700" dirty="0">
                          <a:latin typeface="Calibri"/>
                          <a:cs typeface="Calibri"/>
                        </a:rPr>
                        <a:t>d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a:t>
                      </a:r>
                      <a:r>
                        <a:rPr sz="700" spc="5" dirty="0">
                          <a:latin typeface="Calibri"/>
                          <a:cs typeface="Calibri"/>
                        </a:rPr>
                        <a:t> </a:t>
                      </a:r>
                      <a:r>
                        <a:rPr sz="700" spc="-10" dirty="0">
                          <a:latin typeface="Calibri"/>
                          <a:cs typeface="Calibri"/>
                        </a:rPr>
                        <a:t>o</a:t>
                      </a:r>
                      <a:r>
                        <a:rPr sz="700" spc="-5" dirty="0">
                          <a:latin typeface="Calibri"/>
                          <a:cs typeface="Calibri"/>
                        </a:rPr>
                        <a:t>n</a:t>
                      </a:r>
                      <a:r>
                        <a:rPr sz="700" dirty="0">
                          <a:latin typeface="Calibri"/>
                          <a:cs typeface="Calibri"/>
                        </a:rPr>
                        <a:t>ly </a:t>
                      </a:r>
                      <a:r>
                        <a:rPr sz="700" spc="-10" dirty="0">
                          <a:latin typeface="Calibri"/>
                          <a:cs typeface="Calibri"/>
                        </a:rPr>
                        <a:t>w</a:t>
                      </a:r>
                      <a:r>
                        <a:rPr sz="700" spc="-5" dirty="0">
                          <a:latin typeface="Calibri"/>
                          <a:cs typeface="Calibri"/>
                        </a:rPr>
                        <a:t>h</a:t>
                      </a:r>
                      <a:r>
                        <a:rPr sz="700" spc="-10" dirty="0">
                          <a:latin typeface="Calibri"/>
                          <a:cs typeface="Calibri"/>
                        </a:rPr>
                        <a:t>e</a:t>
                      </a:r>
                      <a:r>
                        <a:rPr sz="700" dirty="0">
                          <a:latin typeface="Calibri"/>
                          <a:cs typeface="Calibri"/>
                        </a:rPr>
                        <a:t>n </a:t>
                      </a:r>
                      <a:r>
                        <a:rPr sz="700" spc="-5" dirty="0">
                          <a:latin typeface="Calibri"/>
                          <a:cs typeface="Calibri"/>
                        </a:rPr>
                        <a:t>c</a:t>
                      </a:r>
                      <a:r>
                        <a:rPr sz="700" spc="-10" dirty="0">
                          <a:latin typeface="Calibri"/>
                          <a:cs typeface="Calibri"/>
                        </a:rPr>
                        <a:t>o</a:t>
                      </a:r>
                      <a:r>
                        <a:rPr sz="700" spc="-5" dirty="0">
                          <a:latin typeface="Calibri"/>
                          <a:cs typeface="Calibri"/>
                        </a:rPr>
                        <a:t>st</a:t>
                      </a:r>
                      <a:r>
                        <a:rPr sz="700" dirty="0">
                          <a:latin typeface="Calibri"/>
                          <a:cs typeface="Calibri"/>
                        </a:rPr>
                        <a:t>s </a:t>
                      </a:r>
                      <a:r>
                        <a:rPr sz="700" spc="-5" dirty="0">
                          <a:latin typeface="Calibri"/>
                          <a:cs typeface="Calibri"/>
                        </a:rPr>
                        <a:t>ar</a:t>
                      </a:r>
                      <a:r>
                        <a:rPr sz="700" dirty="0">
                          <a:latin typeface="Calibri"/>
                          <a:cs typeface="Calibri"/>
                        </a:rPr>
                        <a:t>e i</a:t>
                      </a:r>
                      <a:r>
                        <a:rPr sz="700" spc="-5" dirty="0">
                          <a:latin typeface="Calibri"/>
                          <a:cs typeface="Calibri"/>
                        </a:rPr>
                        <a:t>ncurr</a:t>
                      </a:r>
                      <a:r>
                        <a:rPr sz="700" spc="-10" dirty="0">
                          <a:latin typeface="Calibri"/>
                          <a:cs typeface="Calibri"/>
                        </a:rPr>
                        <a:t>e</a:t>
                      </a:r>
                      <a:r>
                        <a:rPr sz="700" dirty="0">
                          <a:latin typeface="Calibri"/>
                          <a:cs typeface="Calibri"/>
                        </a:rPr>
                        <a:t>d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f</a:t>
                      </a:r>
                      <a:r>
                        <a:rPr sz="700" spc="-10" dirty="0">
                          <a:latin typeface="Calibri"/>
                          <a:cs typeface="Calibri"/>
                        </a:rPr>
                        <a:t>o</a:t>
                      </a:r>
                      <a:r>
                        <a:rPr sz="700" dirty="0">
                          <a:latin typeface="Calibri"/>
                          <a:cs typeface="Calibri"/>
                        </a:rPr>
                        <a:t>ll</a:t>
                      </a:r>
                      <a:r>
                        <a:rPr sz="700" spc="-10" dirty="0">
                          <a:latin typeface="Calibri"/>
                          <a:cs typeface="Calibri"/>
                        </a:rPr>
                        <a:t>ow</a:t>
                      </a:r>
                      <a:r>
                        <a:rPr sz="700" dirty="0">
                          <a:latin typeface="Calibri"/>
                          <a:cs typeface="Calibri"/>
                        </a:rPr>
                        <a:t>i</a:t>
                      </a:r>
                      <a:r>
                        <a:rPr sz="700" spc="-5" dirty="0">
                          <a:latin typeface="Calibri"/>
                          <a:cs typeface="Calibri"/>
                        </a:rPr>
                        <a:t>n</a:t>
                      </a:r>
                      <a:r>
                        <a:rPr sz="700" spc="-10" dirty="0">
                          <a:latin typeface="Calibri"/>
                          <a:cs typeface="Calibri"/>
                        </a:rPr>
                        <a:t>g</a:t>
                      </a:r>
                      <a:r>
                        <a:rPr sz="700" dirty="0">
                          <a:latin typeface="Calibri"/>
                          <a:cs typeface="Calibri"/>
                        </a:rPr>
                        <a:t>:  </a:t>
                      </a:r>
                      <a:r>
                        <a:rPr sz="700" spc="10" dirty="0">
                          <a:latin typeface="Calibri"/>
                          <a:cs typeface="Calibri"/>
                        </a:rPr>
                        <a:t> </a:t>
                      </a:r>
                      <a:r>
                        <a:rPr sz="700" dirty="0">
                          <a:latin typeface="Calibri"/>
                          <a:cs typeface="Calibri"/>
                        </a:rPr>
                        <a:t>1) </a:t>
                      </a:r>
                      <a:r>
                        <a:rPr sz="700" spc="-5" dirty="0">
                          <a:latin typeface="Calibri"/>
                          <a:cs typeface="Calibri"/>
                        </a:rPr>
                        <a:t>r</a:t>
                      </a:r>
                      <a:r>
                        <a:rPr sz="700" spc="-10" dirty="0">
                          <a:latin typeface="Calibri"/>
                          <a:cs typeface="Calibri"/>
                        </a:rPr>
                        <a:t>e</a:t>
                      </a:r>
                      <a:r>
                        <a:rPr sz="700" spc="-5" dirty="0">
                          <a:latin typeface="Calibri"/>
                          <a:cs typeface="Calibri"/>
                        </a:rPr>
                        <a:t>cru</a:t>
                      </a:r>
                      <a:r>
                        <a:rPr sz="700" dirty="0">
                          <a:latin typeface="Calibri"/>
                          <a:cs typeface="Calibri"/>
                        </a:rPr>
                        <a:t>i</a:t>
                      </a:r>
                      <a:r>
                        <a:rPr sz="700" spc="-5" dirty="0">
                          <a:latin typeface="Calibri"/>
                          <a:cs typeface="Calibri"/>
                        </a:rPr>
                        <a:t>t</a:t>
                      </a:r>
                      <a:r>
                        <a:rPr sz="700" dirty="0">
                          <a:latin typeface="Calibri"/>
                          <a:cs typeface="Calibri"/>
                        </a:rPr>
                        <a:t>i</a:t>
                      </a:r>
                      <a:r>
                        <a:rPr sz="700" spc="-5" dirty="0">
                          <a:latin typeface="Calibri"/>
                          <a:cs typeface="Calibri"/>
                        </a:rPr>
                        <a:t>n</a:t>
                      </a:r>
                      <a:r>
                        <a:rPr sz="700" dirty="0">
                          <a:latin typeface="Calibri"/>
                          <a:cs typeface="Calibri"/>
                        </a:rPr>
                        <a:t>g</a:t>
                      </a:r>
                      <a:r>
                        <a:rPr sz="700" spc="-5" dirty="0">
                          <a:latin typeface="Calibri"/>
                          <a:cs typeface="Calibri"/>
                        </a:rPr>
                        <a:t> f</a:t>
                      </a:r>
                      <a:r>
                        <a:rPr sz="700" spc="-10" dirty="0">
                          <a:latin typeface="Calibri"/>
                          <a:cs typeface="Calibri"/>
                        </a:rPr>
                        <a:t>o</a:t>
                      </a:r>
                      <a:r>
                        <a:rPr sz="700" dirty="0">
                          <a:latin typeface="Calibri"/>
                          <a:cs typeface="Calibri"/>
                        </a:rPr>
                        <a:t>r</a:t>
                      </a:r>
                      <a:r>
                        <a:rPr sz="700" spc="5" dirty="0">
                          <a:latin typeface="Calibri"/>
                          <a:cs typeface="Calibri"/>
                        </a:rPr>
                        <a:t> </a:t>
                      </a:r>
                      <a:r>
                        <a:rPr sz="700" dirty="0">
                          <a:latin typeface="Calibri"/>
                          <a:cs typeface="Calibri"/>
                        </a:rPr>
                        <a:t>a</a:t>
                      </a:r>
                      <a:r>
                        <a:rPr sz="700" spc="5" dirty="0">
                          <a:latin typeface="Calibri"/>
                          <a:cs typeface="Calibri"/>
                        </a:rPr>
                        <a:t> </a:t>
                      </a:r>
                      <a:r>
                        <a:rPr sz="700" spc="-5" dirty="0">
                          <a:latin typeface="Calibri"/>
                          <a:cs typeface="Calibri"/>
                        </a:rPr>
                        <a:t>p</a:t>
                      </a:r>
                      <a:r>
                        <a:rPr sz="700" spc="-10" dirty="0">
                          <a:latin typeface="Calibri"/>
                          <a:cs typeface="Calibri"/>
                        </a:rPr>
                        <a:t>o</a:t>
                      </a:r>
                      <a:r>
                        <a:rPr sz="700" dirty="0">
                          <a:latin typeface="Calibri"/>
                          <a:cs typeface="Calibri"/>
                        </a:rPr>
                        <a:t>si</a:t>
                      </a:r>
                      <a:r>
                        <a:rPr sz="700" spc="-5" dirty="0">
                          <a:latin typeface="Calibri"/>
                          <a:cs typeface="Calibri"/>
                        </a:rPr>
                        <a:t>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 2)</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pr</a:t>
                      </a:r>
                      <a:r>
                        <a:rPr sz="700" spc="-10" dirty="0">
                          <a:latin typeface="Calibri"/>
                          <a:cs typeface="Calibri"/>
                        </a:rPr>
                        <a:t>o</a:t>
                      </a:r>
                      <a:r>
                        <a:rPr sz="700" spc="-5" dirty="0">
                          <a:latin typeface="Calibri"/>
                          <a:cs typeface="Calibri"/>
                        </a:rPr>
                        <a:t>cur</a:t>
                      </a:r>
                      <a:r>
                        <a:rPr sz="700" spc="-10" dirty="0">
                          <a:latin typeface="Calibri"/>
                          <a:cs typeface="Calibri"/>
                        </a:rPr>
                        <a:t>e</a:t>
                      </a:r>
                      <a:r>
                        <a:rPr sz="700" spc="-5" dirty="0">
                          <a:latin typeface="Calibri"/>
                          <a:cs typeface="Calibri"/>
                        </a:rPr>
                        <a:t>m</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spc="-10" dirty="0">
                          <a:latin typeface="Calibri"/>
                          <a:cs typeface="Calibri"/>
                        </a:rPr>
                        <a:t>o</a:t>
                      </a:r>
                      <a:r>
                        <a:rPr sz="700" dirty="0">
                          <a:latin typeface="Calibri"/>
                          <a:cs typeface="Calibri"/>
                        </a:rPr>
                        <a:t>f</a:t>
                      </a:r>
                      <a:r>
                        <a:rPr sz="700" spc="5" dirty="0">
                          <a:latin typeface="Calibri"/>
                          <a:cs typeface="Calibri"/>
                        </a:rPr>
                        <a:t> </a:t>
                      </a:r>
                      <a:r>
                        <a:rPr sz="700" spc="-10" dirty="0">
                          <a:latin typeface="Calibri"/>
                          <a:cs typeface="Calibri"/>
                        </a:rPr>
                        <a:t>goo</a:t>
                      </a:r>
                      <a:r>
                        <a:rPr sz="700" spc="-5" dirty="0">
                          <a:latin typeface="Calibri"/>
                          <a:cs typeface="Calibri"/>
                        </a:rPr>
                        <a:t>d</a:t>
                      </a:r>
                      <a:r>
                        <a:rPr sz="700" dirty="0">
                          <a:latin typeface="Calibri"/>
                          <a:cs typeface="Calibri"/>
                        </a:rPr>
                        <a:t>s</a:t>
                      </a:r>
                      <a:r>
                        <a:rPr sz="700" spc="5" dirty="0">
                          <a:latin typeface="Calibri"/>
                          <a:cs typeface="Calibri"/>
                        </a:rPr>
                        <a:t> </a:t>
                      </a:r>
                      <a:r>
                        <a:rPr sz="700" spc="-5" dirty="0">
                          <a:latin typeface="Calibri"/>
                          <a:cs typeface="Calibri"/>
                        </a:rPr>
                        <a:t>an</a:t>
                      </a:r>
                      <a:r>
                        <a:rPr sz="700" dirty="0">
                          <a:latin typeface="Calibri"/>
                          <a:cs typeface="Calibri"/>
                        </a:rPr>
                        <a:t>d s</a:t>
                      </a:r>
                      <a:r>
                        <a:rPr sz="700" spc="-10" dirty="0">
                          <a:latin typeface="Calibri"/>
                          <a:cs typeface="Calibri"/>
                        </a:rPr>
                        <a:t>e</a:t>
                      </a:r>
                      <a:r>
                        <a:rPr sz="700" spc="-5" dirty="0">
                          <a:latin typeface="Calibri"/>
                          <a:cs typeface="Calibri"/>
                        </a:rPr>
                        <a:t>rv</a:t>
                      </a:r>
                      <a:r>
                        <a:rPr sz="700" dirty="0">
                          <a:latin typeface="Calibri"/>
                          <a:cs typeface="Calibri"/>
                        </a:rPr>
                        <a:t>i</a:t>
                      </a:r>
                      <a:r>
                        <a:rPr sz="700" spc="-5" dirty="0">
                          <a:latin typeface="Calibri"/>
                          <a:cs typeface="Calibri"/>
                        </a:rPr>
                        <a:t>c</a:t>
                      </a:r>
                      <a:r>
                        <a:rPr sz="700" spc="-10" dirty="0">
                          <a:latin typeface="Calibri"/>
                          <a:cs typeface="Calibri"/>
                        </a:rPr>
                        <a:t>e</a:t>
                      </a:r>
                      <a:r>
                        <a:rPr sz="700" dirty="0">
                          <a:latin typeface="Calibri"/>
                          <a:cs typeface="Calibri"/>
                        </a:rPr>
                        <a:t>s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p</a:t>
                      </a:r>
                      <a:r>
                        <a:rPr sz="700" spc="-10" dirty="0">
                          <a:latin typeface="Calibri"/>
                          <a:cs typeface="Calibri"/>
                        </a:rPr>
                        <a:t>e</a:t>
                      </a:r>
                      <a:r>
                        <a:rPr sz="700" spc="-5" dirty="0">
                          <a:latin typeface="Calibri"/>
                          <a:cs typeface="Calibri"/>
                        </a:rPr>
                        <a:t>rf</a:t>
                      </a:r>
                      <a:r>
                        <a:rPr sz="700" spc="-10" dirty="0">
                          <a:latin typeface="Calibri"/>
                          <a:cs typeface="Calibri"/>
                        </a:rPr>
                        <a:t>o</a:t>
                      </a:r>
                      <a:r>
                        <a:rPr sz="700" spc="-5" dirty="0">
                          <a:latin typeface="Calibri"/>
                          <a:cs typeface="Calibri"/>
                        </a:rPr>
                        <a:t>rmanc</a:t>
                      </a:r>
                      <a:r>
                        <a:rPr sz="700" dirty="0">
                          <a:latin typeface="Calibri"/>
                          <a:cs typeface="Calibri"/>
                        </a:rPr>
                        <a:t>e </a:t>
                      </a:r>
                      <a:r>
                        <a:rPr sz="700" spc="-10" dirty="0">
                          <a:latin typeface="Calibri"/>
                          <a:cs typeface="Calibri"/>
                        </a:rPr>
                        <a:t>o</a:t>
                      </a:r>
                      <a:r>
                        <a:rPr sz="700" dirty="0">
                          <a:latin typeface="Calibri"/>
                          <a:cs typeface="Calibri"/>
                        </a:rPr>
                        <a:t>f</a:t>
                      </a:r>
                      <a:r>
                        <a:rPr sz="700" spc="5" dirty="0">
                          <a:latin typeface="Calibri"/>
                          <a:cs typeface="Calibri"/>
                        </a:rPr>
                        <a:t> </a:t>
                      </a:r>
                      <a:r>
                        <a:rPr sz="700" spc="-5" dirty="0">
                          <a:latin typeface="Calibri"/>
                          <a:cs typeface="Calibri"/>
                        </a:rPr>
                        <a:t>a</a:t>
                      </a:r>
                      <a:r>
                        <a:rPr sz="700" dirty="0">
                          <a:latin typeface="Calibri"/>
                          <a:cs typeface="Calibri"/>
                        </a:rPr>
                        <a:t>n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 3) </a:t>
                      </a:r>
                      <a:r>
                        <a:rPr sz="700" spc="-5" dirty="0">
                          <a:latin typeface="Calibri"/>
                          <a:cs typeface="Calibri"/>
                        </a:rPr>
                        <a:t>th</a:t>
                      </a:r>
                      <a:r>
                        <a:rPr sz="700" dirty="0">
                          <a:latin typeface="Calibri"/>
                          <a:cs typeface="Calibri"/>
                        </a:rPr>
                        <a:t>e </a:t>
                      </a:r>
                      <a:r>
                        <a:rPr sz="700" spc="-5" dirty="0">
                          <a:latin typeface="Calibri"/>
                          <a:cs typeface="Calibri"/>
                        </a:rPr>
                        <a:t>d</a:t>
                      </a:r>
                      <a:r>
                        <a:rPr sz="700" dirty="0">
                          <a:latin typeface="Calibri"/>
                          <a:cs typeface="Calibri"/>
                        </a:rPr>
                        <a:t>is</a:t>
                      </a:r>
                      <a:r>
                        <a:rPr sz="700" spc="-5" dirty="0">
                          <a:latin typeface="Calibri"/>
                          <a:cs typeface="Calibri"/>
                        </a:rPr>
                        <a:t>p</a:t>
                      </a:r>
                      <a:r>
                        <a:rPr sz="700" spc="-10" dirty="0">
                          <a:latin typeface="Calibri"/>
                          <a:cs typeface="Calibri"/>
                        </a:rPr>
                        <a:t>o</a:t>
                      </a:r>
                      <a:r>
                        <a:rPr sz="700" dirty="0">
                          <a:latin typeface="Calibri"/>
                          <a:cs typeface="Calibri"/>
                        </a:rPr>
                        <a:t>s</a:t>
                      </a:r>
                      <a:r>
                        <a:rPr sz="700" spc="-5" dirty="0">
                          <a:latin typeface="Calibri"/>
                          <a:cs typeface="Calibri"/>
                        </a:rPr>
                        <a:t>a</a:t>
                      </a:r>
                      <a:r>
                        <a:rPr sz="700" dirty="0">
                          <a:latin typeface="Calibri"/>
                          <a:cs typeface="Calibri"/>
                        </a:rPr>
                        <a:t>l</a:t>
                      </a:r>
                      <a:r>
                        <a:rPr sz="700" spc="10" dirty="0">
                          <a:latin typeface="Calibri"/>
                          <a:cs typeface="Calibri"/>
                        </a:rPr>
                        <a:t> </a:t>
                      </a:r>
                      <a:r>
                        <a:rPr sz="700" spc="-10" dirty="0">
                          <a:latin typeface="Calibri"/>
                          <a:cs typeface="Calibri"/>
                        </a:rPr>
                        <a:t>o</a:t>
                      </a:r>
                      <a:r>
                        <a:rPr sz="700" dirty="0">
                          <a:latin typeface="Calibri"/>
                          <a:cs typeface="Calibri"/>
                        </a:rPr>
                        <a:t>f</a:t>
                      </a:r>
                      <a:r>
                        <a:rPr sz="700" spc="5" dirty="0">
                          <a:latin typeface="Calibri"/>
                          <a:cs typeface="Calibri"/>
                        </a:rPr>
                        <a:t> </a:t>
                      </a:r>
                      <a:r>
                        <a:rPr sz="700" dirty="0">
                          <a:latin typeface="Calibri"/>
                          <a:cs typeface="Calibri"/>
                        </a:rPr>
                        <a:t>s</a:t>
                      </a:r>
                      <a:r>
                        <a:rPr sz="700" spc="-5" dirty="0">
                          <a:latin typeface="Calibri"/>
                          <a:cs typeface="Calibri"/>
                        </a:rPr>
                        <a:t>cra</a:t>
                      </a:r>
                      <a:r>
                        <a:rPr sz="700" dirty="0">
                          <a:latin typeface="Calibri"/>
                          <a:cs typeface="Calibri"/>
                        </a:rPr>
                        <a:t>p </a:t>
                      </a:r>
                      <a:r>
                        <a:rPr sz="700" spc="-10" dirty="0">
                          <a:latin typeface="Calibri"/>
                          <a:cs typeface="Calibri"/>
                        </a:rPr>
                        <a:t>o</a:t>
                      </a:r>
                      <a:r>
                        <a:rPr sz="700" dirty="0">
                          <a:latin typeface="Calibri"/>
                          <a:cs typeface="Calibri"/>
                        </a:rPr>
                        <a:t>r</a:t>
                      </a:r>
                      <a:r>
                        <a:rPr sz="700" spc="5" dirty="0">
                          <a:latin typeface="Calibri"/>
                          <a:cs typeface="Calibri"/>
                        </a:rPr>
                        <a:t> </a:t>
                      </a:r>
                      <a:r>
                        <a:rPr sz="700" dirty="0">
                          <a:latin typeface="Calibri"/>
                          <a:cs typeface="Calibri"/>
                        </a:rPr>
                        <a:t>s</a:t>
                      </a:r>
                      <a:r>
                        <a:rPr sz="700" spc="-5" dirty="0">
                          <a:latin typeface="Calibri"/>
                          <a:cs typeface="Calibri"/>
                        </a:rPr>
                        <a:t>urp</a:t>
                      </a:r>
                      <a:r>
                        <a:rPr sz="700" dirty="0">
                          <a:latin typeface="Calibri"/>
                          <a:cs typeface="Calibri"/>
                        </a:rPr>
                        <a:t>l</a:t>
                      </a:r>
                      <a:r>
                        <a:rPr sz="700" spc="-5" dirty="0">
                          <a:latin typeface="Calibri"/>
                          <a:cs typeface="Calibri"/>
                        </a:rPr>
                        <a:t>u</a:t>
                      </a:r>
                      <a:r>
                        <a:rPr sz="700" dirty="0">
                          <a:latin typeface="Calibri"/>
                          <a:cs typeface="Calibri"/>
                        </a:rPr>
                        <a:t>s </a:t>
                      </a:r>
                      <a:r>
                        <a:rPr sz="700" spc="-5" dirty="0">
                          <a:latin typeface="Calibri"/>
                          <a:cs typeface="Calibri"/>
                        </a:rPr>
                        <a:t>mat</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a</a:t>
                      </a:r>
                      <a:r>
                        <a:rPr sz="700" dirty="0">
                          <a:latin typeface="Calibri"/>
                          <a:cs typeface="Calibri"/>
                        </a:rPr>
                        <a:t>ls</a:t>
                      </a:r>
                      <a:r>
                        <a:rPr sz="700" spc="5" dirty="0">
                          <a:latin typeface="Calibri"/>
                          <a:cs typeface="Calibri"/>
                        </a:rPr>
                        <a:t> </a:t>
                      </a:r>
                      <a:r>
                        <a:rPr sz="700" spc="-5" dirty="0">
                          <a:latin typeface="Calibri"/>
                          <a:cs typeface="Calibri"/>
                        </a:rPr>
                        <a:t>acqu</a:t>
                      </a:r>
                      <a:r>
                        <a:rPr sz="700" dirty="0">
                          <a:latin typeface="Calibri"/>
                          <a:cs typeface="Calibri"/>
                        </a:rPr>
                        <a:t>i</a:t>
                      </a:r>
                      <a:r>
                        <a:rPr sz="700" spc="-5" dirty="0">
                          <a:latin typeface="Calibri"/>
                          <a:cs typeface="Calibri"/>
                        </a:rPr>
                        <a:t>r</a:t>
                      </a:r>
                      <a:r>
                        <a:rPr sz="700" spc="-10" dirty="0">
                          <a:latin typeface="Calibri"/>
                          <a:cs typeface="Calibri"/>
                        </a:rPr>
                        <a:t>e</a:t>
                      </a:r>
                      <a:r>
                        <a:rPr sz="700" dirty="0">
                          <a:latin typeface="Calibri"/>
                          <a:cs typeface="Calibri"/>
                        </a:rPr>
                        <a:t>d in </a:t>
                      </a:r>
                      <a:r>
                        <a:rPr sz="700" spc="-5" dirty="0">
                          <a:latin typeface="Calibri"/>
                          <a:cs typeface="Calibri"/>
                        </a:rPr>
                        <a:t>th</a:t>
                      </a:r>
                      <a:r>
                        <a:rPr sz="700" dirty="0">
                          <a:latin typeface="Calibri"/>
                          <a:cs typeface="Calibri"/>
                        </a:rPr>
                        <a:t>e </a:t>
                      </a:r>
                      <a:r>
                        <a:rPr sz="700" spc="-5" dirty="0">
                          <a:latin typeface="Calibri"/>
                          <a:cs typeface="Calibri"/>
                        </a:rPr>
                        <a:t>p</a:t>
                      </a:r>
                      <a:r>
                        <a:rPr sz="700" spc="-10" dirty="0">
                          <a:latin typeface="Calibri"/>
                          <a:cs typeface="Calibri"/>
                        </a:rPr>
                        <a:t>e</a:t>
                      </a:r>
                      <a:r>
                        <a:rPr sz="700" spc="-5" dirty="0">
                          <a:latin typeface="Calibri"/>
                          <a:cs typeface="Calibri"/>
                        </a:rPr>
                        <a:t>rf</a:t>
                      </a:r>
                      <a:r>
                        <a:rPr sz="700" spc="-10" dirty="0">
                          <a:latin typeface="Calibri"/>
                          <a:cs typeface="Calibri"/>
                        </a:rPr>
                        <a:t>o</a:t>
                      </a:r>
                      <a:r>
                        <a:rPr sz="700" spc="-5" dirty="0">
                          <a:latin typeface="Calibri"/>
                          <a:cs typeface="Calibri"/>
                        </a:rPr>
                        <a:t>rmanc</a:t>
                      </a:r>
                      <a:r>
                        <a:rPr sz="700" dirty="0">
                          <a:latin typeface="Calibri"/>
                          <a:cs typeface="Calibri"/>
                        </a:rPr>
                        <a:t>e </a:t>
                      </a:r>
                      <a:r>
                        <a:rPr sz="700" spc="-10" dirty="0">
                          <a:latin typeface="Calibri"/>
                          <a:cs typeface="Calibri"/>
                        </a:rPr>
                        <a:t>o</a:t>
                      </a:r>
                      <a:r>
                        <a:rPr sz="700" dirty="0">
                          <a:latin typeface="Calibri"/>
                          <a:cs typeface="Calibri"/>
                        </a:rPr>
                        <a:t>f</a:t>
                      </a:r>
                      <a:r>
                        <a:rPr sz="700" spc="5" dirty="0">
                          <a:latin typeface="Calibri"/>
                          <a:cs typeface="Calibri"/>
                        </a:rPr>
                        <a:t> </a:t>
                      </a:r>
                      <a:r>
                        <a:rPr sz="700" dirty="0">
                          <a:latin typeface="Calibri"/>
                          <a:cs typeface="Calibri"/>
                        </a:rPr>
                        <a:t>a</a:t>
                      </a:r>
                      <a:r>
                        <a:rPr sz="700" spc="5" dirty="0">
                          <a:latin typeface="Calibri"/>
                          <a:cs typeface="Calibri"/>
                        </a:rPr>
                        <a:t> </a:t>
                      </a:r>
                      <a:r>
                        <a:rPr sz="700" dirty="0">
                          <a:latin typeface="Calibri"/>
                          <a:cs typeface="Calibri"/>
                        </a:rPr>
                        <a:t>F</a:t>
                      </a:r>
                      <a:r>
                        <a:rPr sz="700" spc="-10" dirty="0">
                          <a:latin typeface="Calibri"/>
                          <a:cs typeface="Calibri"/>
                        </a:rPr>
                        <a:t>e</a:t>
                      </a:r>
                      <a:r>
                        <a:rPr sz="700" spc="-5" dirty="0">
                          <a:latin typeface="Calibri"/>
                          <a:cs typeface="Calibri"/>
                        </a:rPr>
                        <a:t>d</a:t>
                      </a:r>
                      <a:r>
                        <a:rPr sz="700" spc="-10" dirty="0">
                          <a:latin typeface="Calibri"/>
                          <a:cs typeface="Calibri"/>
                        </a:rPr>
                        <a:t>e</a:t>
                      </a:r>
                      <a:r>
                        <a:rPr sz="700" spc="-5" dirty="0">
                          <a:latin typeface="Calibri"/>
                          <a:cs typeface="Calibri"/>
                        </a:rPr>
                        <a:t>ra</a:t>
                      </a:r>
                      <a:r>
                        <a:rPr sz="700" dirty="0">
                          <a:latin typeface="Calibri"/>
                          <a:cs typeface="Calibri"/>
                        </a:rPr>
                        <a:t>l</a:t>
                      </a:r>
                      <a:r>
                        <a:rPr sz="700" spc="5" dirty="0">
                          <a:latin typeface="Calibri"/>
                          <a:cs typeface="Calibri"/>
                        </a:rPr>
                        <a:t> </a:t>
                      </a:r>
                      <a:r>
                        <a:rPr sz="700" spc="-5" dirty="0">
                          <a:latin typeface="Calibri"/>
                          <a:cs typeface="Calibri"/>
                        </a:rPr>
                        <a:t>a</a:t>
                      </a:r>
                      <a:r>
                        <a:rPr sz="700" spc="-10" dirty="0">
                          <a:latin typeface="Calibri"/>
                          <a:cs typeface="Calibri"/>
                        </a:rPr>
                        <a:t>w</a:t>
                      </a:r>
                      <a:r>
                        <a:rPr sz="700" spc="-5" dirty="0">
                          <a:latin typeface="Calibri"/>
                          <a:cs typeface="Calibri"/>
                        </a:rPr>
                        <a:t>ard e</a:t>
                      </a:r>
                      <a:r>
                        <a:rPr sz="700" dirty="0">
                          <a:latin typeface="Calibri"/>
                          <a:cs typeface="Calibri"/>
                        </a:rPr>
                        <a:t>x</a:t>
                      </a:r>
                      <a:r>
                        <a:rPr sz="700" spc="-5" dirty="0">
                          <a:latin typeface="Calibri"/>
                          <a:cs typeface="Calibri"/>
                        </a:rPr>
                        <a:t>cep</a:t>
                      </a:r>
                      <a:r>
                        <a:rPr sz="700" dirty="0">
                          <a:latin typeface="Calibri"/>
                          <a:cs typeface="Calibri"/>
                        </a:rPr>
                        <a:t>t</a:t>
                      </a:r>
                      <a:r>
                        <a:rPr sz="700" spc="5" dirty="0">
                          <a:latin typeface="Calibri"/>
                          <a:cs typeface="Calibri"/>
                        </a:rPr>
                        <a:t> </a:t>
                      </a:r>
                      <a:r>
                        <a:rPr sz="700" spc="-10" dirty="0">
                          <a:latin typeface="Calibri"/>
                          <a:cs typeface="Calibri"/>
                        </a:rPr>
                        <a:t>w</a:t>
                      </a:r>
                      <a:r>
                        <a:rPr sz="700" spc="-5" dirty="0">
                          <a:latin typeface="Calibri"/>
                          <a:cs typeface="Calibri"/>
                        </a:rPr>
                        <a:t>he</a:t>
                      </a:r>
                      <a:r>
                        <a:rPr sz="700" dirty="0">
                          <a:latin typeface="Calibri"/>
                          <a:cs typeface="Calibri"/>
                        </a:rPr>
                        <a:t>n </a:t>
                      </a:r>
                      <a:r>
                        <a:rPr sz="700" spc="-5" dirty="0">
                          <a:latin typeface="Calibri"/>
                          <a:cs typeface="Calibri"/>
                        </a:rPr>
                        <a:t>n</a:t>
                      </a:r>
                      <a:r>
                        <a:rPr sz="700" spc="-10" dirty="0">
                          <a:latin typeface="Calibri"/>
                          <a:cs typeface="Calibri"/>
                        </a:rPr>
                        <a:t>o</a:t>
                      </a:r>
                      <a:r>
                        <a:rPr sz="700" spc="-5" dirty="0">
                          <a:latin typeface="Calibri"/>
                          <a:cs typeface="Calibri"/>
                        </a:rPr>
                        <a:t>n-</a:t>
                      </a:r>
                      <a:r>
                        <a:rPr sz="700" dirty="0">
                          <a:latin typeface="Calibri"/>
                          <a:cs typeface="Calibri"/>
                        </a:rPr>
                        <a:t>F</a:t>
                      </a:r>
                      <a:r>
                        <a:rPr sz="700" spc="-5" dirty="0">
                          <a:latin typeface="Calibri"/>
                          <a:cs typeface="Calibri"/>
                        </a:rPr>
                        <a:t>edera</a:t>
                      </a:r>
                      <a:r>
                        <a:rPr sz="700" dirty="0">
                          <a:latin typeface="Calibri"/>
                          <a:cs typeface="Calibri"/>
                        </a:rPr>
                        <a:t>l</a:t>
                      </a:r>
                      <a:r>
                        <a:rPr sz="700" spc="10" dirty="0">
                          <a:latin typeface="Calibri"/>
                          <a:cs typeface="Calibri"/>
                        </a:rPr>
                        <a:t> </a:t>
                      </a:r>
                      <a:r>
                        <a:rPr sz="700" spc="-5" dirty="0">
                          <a:latin typeface="Calibri"/>
                          <a:cs typeface="Calibri"/>
                        </a:rPr>
                        <a:t>ent</a:t>
                      </a:r>
                      <a:r>
                        <a:rPr sz="700" dirty="0">
                          <a:latin typeface="Calibri"/>
                          <a:cs typeface="Calibri"/>
                        </a:rPr>
                        <a:t>i</a:t>
                      </a:r>
                      <a:r>
                        <a:rPr sz="700" spc="-5" dirty="0">
                          <a:latin typeface="Calibri"/>
                          <a:cs typeface="Calibri"/>
                        </a:rPr>
                        <a:t>t</a:t>
                      </a:r>
                      <a:r>
                        <a:rPr sz="700" dirty="0">
                          <a:latin typeface="Calibri"/>
                          <a:cs typeface="Calibri"/>
                        </a:rPr>
                        <a:t>i</a:t>
                      </a:r>
                      <a:r>
                        <a:rPr sz="700" spc="-5" dirty="0">
                          <a:latin typeface="Calibri"/>
                          <a:cs typeface="Calibri"/>
                        </a:rPr>
                        <a:t>es ar</a:t>
                      </a:r>
                      <a:r>
                        <a:rPr sz="700" dirty="0">
                          <a:latin typeface="Calibri"/>
                          <a:cs typeface="Calibri"/>
                        </a:rPr>
                        <a:t>e </a:t>
                      </a:r>
                      <a:r>
                        <a:rPr sz="700" spc="-5" dirty="0">
                          <a:latin typeface="Calibri"/>
                          <a:cs typeface="Calibri"/>
                        </a:rPr>
                        <a:t>r</a:t>
                      </a:r>
                      <a:r>
                        <a:rPr sz="700" spc="-10" dirty="0">
                          <a:latin typeface="Calibri"/>
                          <a:cs typeface="Calibri"/>
                        </a:rPr>
                        <a:t>e</a:t>
                      </a:r>
                      <a:r>
                        <a:rPr sz="700" dirty="0">
                          <a:latin typeface="Calibri"/>
                          <a:cs typeface="Calibri"/>
                        </a:rPr>
                        <a:t>i</a:t>
                      </a:r>
                      <a:r>
                        <a:rPr sz="700" spc="-5" dirty="0">
                          <a:latin typeface="Calibri"/>
                          <a:cs typeface="Calibri"/>
                        </a:rPr>
                        <a:t>mbur</a:t>
                      </a:r>
                      <a:r>
                        <a:rPr sz="700" dirty="0">
                          <a:latin typeface="Calibri"/>
                          <a:cs typeface="Calibri"/>
                        </a:rPr>
                        <a:t>s</a:t>
                      </a:r>
                      <a:r>
                        <a:rPr sz="700" spc="-10" dirty="0">
                          <a:latin typeface="Calibri"/>
                          <a:cs typeface="Calibri"/>
                        </a:rPr>
                        <a:t>e</a:t>
                      </a:r>
                      <a:r>
                        <a:rPr sz="700" dirty="0">
                          <a:latin typeface="Calibri"/>
                          <a:cs typeface="Calibri"/>
                        </a:rPr>
                        <a:t>d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d</a:t>
                      </a:r>
                      <a:r>
                        <a:rPr sz="700" dirty="0">
                          <a:latin typeface="Calibri"/>
                          <a:cs typeface="Calibri"/>
                        </a:rPr>
                        <a:t>is</a:t>
                      </a:r>
                      <a:r>
                        <a:rPr sz="700" spc="-5" dirty="0">
                          <a:latin typeface="Calibri"/>
                          <a:cs typeface="Calibri"/>
                        </a:rPr>
                        <a:t>p</a:t>
                      </a:r>
                      <a:r>
                        <a:rPr sz="700" spc="-10" dirty="0">
                          <a:latin typeface="Calibri"/>
                          <a:cs typeface="Calibri"/>
                        </a:rPr>
                        <a:t>o</a:t>
                      </a:r>
                      <a:r>
                        <a:rPr sz="700" dirty="0">
                          <a:latin typeface="Calibri"/>
                          <a:cs typeface="Calibri"/>
                        </a:rPr>
                        <a:t>s</a:t>
                      </a:r>
                      <a:r>
                        <a:rPr sz="700" spc="-5" dirty="0">
                          <a:latin typeface="Calibri"/>
                          <a:cs typeface="Calibri"/>
                        </a:rPr>
                        <a:t>a</a:t>
                      </a:r>
                      <a:r>
                        <a:rPr sz="700" dirty="0">
                          <a:latin typeface="Calibri"/>
                          <a:cs typeface="Calibri"/>
                        </a:rPr>
                        <a:t>l</a:t>
                      </a:r>
                      <a:r>
                        <a:rPr sz="700" spc="10" dirty="0">
                          <a:latin typeface="Calibri"/>
                          <a:cs typeface="Calibri"/>
                        </a:rPr>
                        <a:t>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spc="-5" dirty="0">
                          <a:latin typeface="Calibri"/>
                          <a:cs typeface="Calibri"/>
                        </a:rPr>
                        <a:t>at </a:t>
                      </a:r>
                      <a:r>
                        <a:rPr sz="700" dirty="0">
                          <a:latin typeface="Calibri"/>
                          <a:cs typeface="Calibri"/>
                        </a:rPr>
                        <a:t>a</a:t>
                      </a:r>
                      <a:r>
                        <a:rPr sz="700" spc="5" dirty="0">
                          <a:latin typeface="Calibri"/>
                          <a:cs typeface="Calibri"/>
                        </a:rPr>
                        <a:t> </a:t>
                      </a:r>
                      <a:r>
                        <a:rPr sz="700" spc="-5" dirty="0">
                          <a:latin typeface="Calibri"/>
                          <a:cs typeface="Calibri"/>
                        </a:rPr>
                        <a:t>pr</a:t>
                      </a:r>
                      <a:r>
                        <a:rPr sz="700" spc="-10" dirty="0">
                          <a:latin typeface="Calibri"/>
                          <a:cs typeface="Calibri"/>
                        </a:rPr>
                        <a:t>e</a:t>
                      </a:r>
                      <a:r>
                        <a:rPr sz="700" spc="-5" dirty="0">
                          <a:latin typeface="Calibri"/>
                          <a:cs typeface="Calibri"/>
                        </a:rPr>
                        <a:t>d</a:t>
                      </a:r>
                      <a:r>
                        <a:rPr sz="700" spc="-10" dirty="0">
                          <a:latin typeface="Calibri"/>
                          <a:cs typeface="Calibri"/>
                        </a:rPr>
                        <a:t>e</a:t>
                      </a:r>
                      <a:r>
                        <a:rPr sz="700" spc="-5" dirty="0">
                          <a:latin typeface="Calibri"/>
                          <a:cs typeface="Calibri"/>
                        </a:rPr>
                        <a:t>t</a:t>
                      </a:r>
                      <a:r>
                        <a:rPr sz="700" spc="-10" dirty="0">
                          <a:latin typeface="Calibri"/>
                          <a:cs typeface="Calibri"/>
                        </a:rPr>
                        <a:t>e</a:t>
                      </a:r>
                      <a:r>
                        <a:rPr sz="700" spc="-5" dirty="0">
                          <a:latin typeface="Calibri"/>
                          <a:cs typeface="Calibri"/>
                        </a:rPr>
                        <a:t>rm</a:t>
                      </a:r>
                      <a:r>
                        <a:rPr sz="700" dirty="0">
                          <a:latin typeface="Calibri"/>
                          <a:cs typeface="Calibri"/>
                        </a:rPr>
                        <a:t>i</a:t>
                      </a:r>
                      <a:r>
                        <a:rPr sz="700" spc="-5" dirty="0">
                          <a:latin typeface="Calibri"/>
                          <a:cs typeface="Calibri"/>
                        </a:rPr>
                        <a:t>n</a:t>
                      </a:r>
                      <a:r>
                        <a:rPr sz="700" spc="-10" dirty="0">
                          <a:latin typeface="Calibri"/>
                          <a:cs typeface="Calibri"/>
                        </a:rPr>
                        <a:t>e</a:t>
                      </a:r>
                      <a:r>
                        <a:rPr sz="700" dirty="0">
                          <a:latin typeface="Calibri"/>
                          <a:cs typeface="Calibri"/>
                        </a:rPr>
                        <a:t>d </a:t>
                      </a:r>
                      <a:r>
                        <a:rPr sz="700" spc="-5" dirty="0">
                          <a:latin typeface="Calibri"/>
                          <a:cs typeface="Calibri"/>
                        </a:rPr>
                        <a:t>am</a:t>
                      </a:r>
                      <a:r>
                        <a:rPr sz="700" spc="-10" dirty="0">
                          <a:latin typeface="Calibri"/>
                          <a:cs typeface="Calibri"/>
                        </a:rPr>
                        <a:t>o</a:t>
                      </a:r>
                      <a:r>
                        <a:rPr sz="700" spc="-5" dirty="0">
                          <a:latin typeface="Calibri"/>
                          <a:cs typeface="Calibri"/>
                        </a:rPr>
                        <a:t>unt</a:t>
                      </a:r>
                      <a:r>
                        <a:rPr sz="700" dirty="0">
                          <a:latin typeface="Calibri"/>
                          <a:cs typeface="Calibri"/>
                        </a:rPr>
                        <a:t>; </a:t>
                      </a:r>
                      <a:r>
                        <a:rPr sz="700" spc="-10" dirty="0">
                          <a:latin typeface="Calibri"/>
                          <a:cs typeface="Calibri"/>
                        </a:rPr>
                        <a:t>o</a:t>
                      </a:r>
                      <a:r>
                        <a:rPr sz="700" dirty="0">
                          <a:latin typeface="Calibri"/>
                          <a:cs typeface="Calibri"/>
                        </a:rPr>
                        <a:t>r</a:t>
                      </a:r>
                      <a:r>
                        <a:rPr sz="700" spc="5" dirty="0">
                          <a:latin typeface="Calibri"/>
                          <a:cs typeface="Calibri"/>
                        </a:rPr>
                        <a:t> </a:t>
                      </a:r>
                      <a:r>
                        <a:rPr sz="700" dirty="0">
                          <a:latin typeface="Calibri"/>
                          <a:cs typeface="Calibri"/>
                        </a:rPr>
                        <a:t>4) </a:t>
                      </a:r>
                      <a:r>
                        <a:rPr sz="700" spc="-5" dirty="0">
                          <a:latin typeface="Calibri"/>
                          <a:cs typeface="Calibri"/>
                        </a:rPr>
                        <a:t>pr</a:t>
                      </a:r>
                      <a:r>
                        <a:rPr sz="700" spc="-10" dirty="0">
                          <a:latin typeface="Calibri"/>
                          <a:cs typeface="Calibri"/>
                        </a:rPr>
                        <a:t>og</a:t>
                      </a:r>
                      <a:r>
                        <a:rPr sz="700" spc="-5" dirty="0">
                          <a:latin typeface="Calibri"/>
                          <a:cs typeface="Calibri"/>
                        </a:rPr>
                        <a:t>ra</a:t>
                      </a:r>
                      <a:r>
                        <a:rPr sz="700" dirty="0">
                          <a:latin typeface="Calibri"/>
                          <a:cs typeface="Calibri"/>
                        </a:rPr>
                        <a:t>m</a:t>
                      </a:r>
                      <a:r>
                        <a:rPr sz="700" spc="5" dirty="0">
                          <a:latin typeface="Calibri"/>
                          <a:cs typeface="Calibri"/>
                        </a:rPr>
                        <a:t> </a:t>
                      </a:r>
                      <a:r>
                        <a:rPr sz="700" spc="-10" dirty="0">
                          <a:latin typeface="Calibri"/>
                          <a:cs typeface="Calibri"/>
                        </a:rPr>
                        <a:t>o</a:t>
                      </a:r>
                      <a:r>
                        <a:rPr sz="700" spc="-5" dirty="0">
                          <a:latin typeface="Calibri"/>
                          <a:cs typeface="Calibri"/>
                        </a:rPr>
                        <a:t>utr</a:t>
                      </a:r>
                      <a:r>
                        <a:rPr sz="700" spc="-10" dirty="0">
                          <a:latin typeface="Calibri"/>
                          <a:cs typeface="Calibri"/>
                        </a:rPr>
                        <a:t>e</a:t>
                      </a:r>
                      <a:r>
                        <a:rPr sz="700" spc="-5" dirty="0">
                          <a:latin typeface="Calibri"/>
                          <a:cs typeface="Calibri"/>
                        </a:rPr>
                        <a:t>ac</a:t>
                      </a:r>
                      <a:r>
                        <a:rPr sz="700" dirty="0">
                          <a:latin typeface="Calibri"/>
                          <a:cs typeface="Calibri"/>
                        </a:rPr>
                        <a:t>h </a:t>
                      </a:r>
                      <a:r>
                        <a:rPr sz="700" spc="-5" dirty="0">
                          <a:latin typeface="Calibri"/>
                          <a:cs typeface="Calibri"/>
                        </a:rPr>
                        <a:t>an</a:t>
                      </a:r>
                      <a:r>
                        <a:rPr sz="700" dirty="0">
                          <a:latin typeface="Calibri"/>
                          <a:cs typeface="Calibri"/>
                        </a:rPr>
                        <a:t>d </a:t>
                      </a:r>
                      <a:r>
                        <a:rPr sz="700" spc="-10" dirty="0">
                          <a:latin typeface="Calibri"/>
                          <a:cs typeface="Calibri"/>
                        </a:rPr>
                        <a:t>o</a:t>
                      </a:r>
                      <a:r>
                        <a:rPr sz="700" spc="-5" dirty="0">
                          <a:latin typeface="Calibri"/>
                          <a:cs typeface="Calibri"/>
                        </a:rPr>
                        <a:t>th</a:t>
                      </a:r>
                      <a:r>
                        <a:rPr sz="700" spc="-10" dirty="0">
                          <a:latin typeface="Calibri"/>
                          <a:cs typeface="Calibri"/>
                        </a:rPr>
                        <a:t>e</a:t>
                      </a:r>
                      <a:r>
                        <a:rPr sz="700" dirty="0">
                          <a:latin typeface="Calibri"/>
                          <a:cs typeface="Calibri"/>
                        </a:rPr>
                        <a:t>r</a:t>
                      </a:r>
                      <a:r>
                        <a:rPr sz="700" spc="5" dirty="0">
                          <a:latin typeface="Calibri"/>
                          <a:cs typeface="Calibri"/>
                        </a:rPr>
                        <a:t> </a:t>
                      </a:r>
                      <a:r>
                        <a:rPr sz="700" dirty="0">
                          <a:latin typeface="Calibri"/>
                          <a:cs typeface="Calibri"/>
                        </a:rPr>
                        <a:t>s</a:t>
                      </a:r>
                      <a:r>
                        <a:rPr sz="700" spc="-5" dirty="0">
                          <a:latin typeface="Calibri"/>
                          <a:cs typeface="Calibri"/>
                        </a:rPr>
                        <a:t>p</a:t>
                      </a:r>
                      <a:r>
                        <a:rPr sz="700" spc="-10" dirty="0">
                          <a:latin typeface="Calibri"/>
                          <a:cs typeface="Calibri"/>
                        </a:rPr>
                        <a:t>e</a:t>
                      </a:r>
                      <a:r>
                        <a:rPr sz="700" spc="-5" dirty="0">
                          <a:latin typeface="Calibri"/>
                          <a:cs typeface="Calibri"/>
                        </a:rPr>
                        <a:t>c</a:t>
                      </a:r>
                      <a:r>
                        <a:rPr sz="700" dirty="0">
                          <a:latin typeface="Calibri"/>
                          <a:cs typeface="Calibri"/>
                        </a:rPr>
                        <a:t>i</a:t>
                      </a:r>
                      <a:r>
                        <a:rPr sz="700" spc="-5" dirty="0">
                          <a:latin typeface="Calibri"/>
                          <a:cs typeface="Calibri"/>
                        </a:rPr>
                        <a:t>f</a:t>
                      </a:r>
                      <a:r>
                        <a:rPr sz="700" dirty="0">
                          <a:latin typeface="Calibri"/>
                          <a:cs typeface="Calibri"/>
                        </a:rPr>
                        <a:t>ic </a:t>
                      </a:r>
                      <a:r>
                        <a:rPr sz="700" spc="-5" dirty="0">
                          <a:latin typeface="Calibri"/>
                          <a:cs typeface="Calibri"/>
                        </a:rPr>
                        <a:t>purp</a:t>
                      </a:r>
                      <a:r>
                        <a:rPr sz="700" spc="-10" dirty="0">
                          <a:latin typeface="Calibri"/>
                          <a:cs typeface="Calibri"/>
                        </a:rPr>
                        <a:t>o</a:t>
                      </a:r>
                      <a:r>
                        <a:rPr sz="700" dirty="0">
                          <a:latin typeface="Calibri"/>
                          <a:cs typeface="Calibri"/>
                        </a:rPr>
                        <a:t>s</a:t>
                      </a:r>
                      <a:r>
                        <a:rPr sz="700" spc="-5" dirty="0">
                          <a:latin typeface="Calibri"/>
                          <a:cs typeface="Calibri"/>
                        </a:rPr>
                        <a:t>e</a:t>
                      </a:r>
                      <a:r>
                        <a:rPr sz="700" dirty="0">
                          <a:latin typeface="Calibri"/>
                          <a:cs typeface="Calibri"/>
                        </a:rPr>
                        <a:t>s</a:t>
                      </a:r>
                      <a:r>
                        <a:rPr sz="700" spc="5" dirty="0">
                          <a:latin typeface="Calibri"/>
                          <a:cs typeface="Calibri"/>
                        </a:rPr>
                        <a:t> </a:t>
                      </a:r>
                      <a:r>
                        <a:rPr sz="700" spc="-5" dirty="0">
                          <a:latin typeface="Calibri"/>
                          <a:cs typeface="Calibri"/>
                        </a:rPr>
                        <a:t>nece</a:t>
                      </a:r>
                      <a:r>
                        <a:rPr sz="700" dirty="0">
                          <a:latin typeface="Calibri"/>
                          <a:cs typeface="Calibri"/>
                        </a:rPr>
                        <a:t>ss</a:t>
                      </a:r>
                      <a:r>
                        <a:rPr sz="700" spc="-5" dirty="0">
                          <a:latin typeface="Calibri"/>
                          <a:cs typeface="Calibri"/>
                        </a:rPr>
                        <a:t>ar</a:t>
                      </a:r>
                      <a:r>
                        <a:rPr sz="700" dirty="0">
                          <a:latin typeface="Calibri"/>
                          <a:cs typeface="Calibri"/>
                        </a:rPr>
                        <a:t>y </a:t>
                      </a:r>
                      <a:r>
                        <a:rPr sz="700" spc="-5" dirty="0">
                          <a:latin typeface="Calibri"/>
                          <a:cs typeface="Calibri"/>
                        </a:rPr>
                        <a:t>t</a:t>
                      </a:r>
                      <a:r>
                        <a:rPr sz="700" dirty="0">
                          <a:latin typeface="Calibri"/>
                          <a:cs typeface="Calibri"/>
                        </a:rPr>
                        <a:t>o </a:t>
                      </a:r>
                      <a:r>
                        <a:rPr sz="700" spc="-5" dirty="0">
                          <a:latin typeface="Calibri"/>
                          <a:cs typeface="Calibri"/>
                        </a:rPr>
                        <a:t>mee</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r</a:t>
                      </a:r>
                      <a:r>
                        <a:rPr sz="700" spc="-10"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m</a:t>
                      </a:r>
                      <a:r>
                        <a:rPr sz="700" spc="-10" dirty="0">
                          <a:latin typeface="Calibri"/>
                          <a:cs typeface="Calibri"/>
                        </a:rPr>
                        <a:t>e</a:t>
                      </a:r>
                      <a:r>
                        <a:rPr sz="700" spc="-5" dirty="0">
                          <a:latin typeface="Calibri"/>
                          <a:cs typeface="Calibri"/>
                        </a:rPr>
                        <a:t>nt</a:t>
                      </a:r>
                      <a:r>
                        <a:rPr sz="700" dirty="0">
                          <a:latin typeface="Calibri"/>
                          <a:cs typeface="Calibri"/>
                        </a:rPr>
                        <a:t>s</a:t>
                      </a:r>
                      <a:r>
                        <a:rPr sz="700" spc="5" dirty="0">
                          <a:latin typeface="Calibri"/>
                          <a:cs typeface="Calibri"/>
                        </a:rPr>
                        <a:t> </a:t>
                      </a:r>
                      <a:r>
                        <a:rPr sz="700" spc="-10" dirty="0">
                          <a:latin typeface="Calibri"/>
                          <a:cs typeface="Calibri"/>
                        </a:rPr>
                        <a:t>o</a:t>
                      </a:r>
                      <a:r>
                        <a:rPr sz="700" dirty="0">
                          <a:latin typeface="Calibri"/>
                          <a:cs typeface="Calibri"/>
                        </a:rPr>
                        <a:t>f</a:t>
                      </a:r>
                      <a:r>
                        <a:rPr sz="700" spc="5" dirty="0">
                          <a:latin typeface="Calibri"/>
                          <a:cs typeface="Calibri"/>
                        </a:rPr>
                        <a:t> </a:t>
                      </a:r>
                      <a:r>
                        <a:rPr sz="700" spc="-5" dirty="0">
                          <a:latin typeface="Calibri"/>
                          <a:cs typeface="Calibri"/>
                        </a:rPr>
                        <a:t>th</a:t>
                      </a:r>
                      <a:r>
                        <a:rPr sz="700" dirty="0">
                          <a:latin typeface="Calibri"/>
                          <a:cs typeface="Calibri"/>
                        </a:rPr>
                        <a:t>e F</a:t>
                      </a:r>
                      <a:r>
                        <a:rPr sz="700" spc="-10" dirty="0">
                          <a:latin typeface="Calibri"/>
                          <a:cs typeface="Calibri"/>
                        </a:rPr>
                        <a:t>e</a:t>
                      </a:r>
                      <a:r>
                        <a:rPr sz="700" spc="-5" dirty="0">
                          <a:latin typeface="Calibri"/>
                          <a:cs typeface="Calibri"/>
                        </a:rPr>
                        <a:t>d</a:t>
                      </a:r>
                      <a:r>
                        <a:rPr sz="700" spc="-10" dirty="0">
                          <a:latin typeface="Calibri"/>
                          <a:cs typeface="Calibri"/>
                        </a:rPr>
                        <a:t>e</a:t>
                      </a:r>
                      <a:r>
                        <a:rPr sz="700" spc="-5" dirty="0">
                          <a:latin typeface="Calibri"/>
                          <a:cs typeface="Calibri"/>
                        </a:rPr>
                        <a:t>ra</a:t>
                      </a:r>
                      <a:r>
                        <a:rPr sz="700" dirty="0">
                          <a:latin typeface="Calibri"/>
                          <a:cs typeface="Calibri"/>
                        </a:rPr>
                        <a:t>l</a:t>
                      </a:r>
                      <a:r>
                        <a:rPr sz="700" spc="5" dirty="0">
                          <a:latin typeface="Calibri"/>
                          <a:cs typeface="Calibri"/>
                        </a:rPr>
                        <a:t>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59055">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le </a:t>
                      </a:r>
                      <a:r>
                        <a:rPr sz="700" spc="-5" dirty="0">
                          <a:latin typeface="Calibri"/>
                          <a:cs typeface="Calibri"/>
                        </a:rPr>
                        <a:t>an</a:t>
                      </a:r>
                      <a:r>
                        <a:rPr sz="700" dirty="0">
                          <a:latin typeface="Calibri"/>
                          <a:cs typeface="Calibri"/>
                        </a:rPr>
                        <a:t>d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a:t>
                      </a:r>
                      <a:r>
                        <a:rPr sz="700" spc="5" dirty="0">
                          <a:latin typeface="Calibri"/>
                          <a:cs typeface="Calibri"/>
                        </a:rPr>
                        <a:t> </a:t>
                      </a:r>
                      <a:r>
                        <a:rPr sz="700" spc="-5" dirty="0">
                          <a:latin typeface="Calibri"/>
                          <a:cs typeface="Calibri"/>
                        </a:rPr>
                        <a:t>d</a:t>
                      </a:r>
                      <a:r>
                        <a:rPr sz="700" dirty="0">
                          <a:latin typeface="Calibri"/>
                          <a:cs typeface="Calibri"/>
                        </a:rPr>
                        <a:t>i</a:t>
                      </a:r>
                      <a:r>
                        <a:rPr sz="700" spc="-5" dirty="0">
                          <a:latin typeface="Calibri"/>
                          <a:cs typeface="Calibri"/>
                        </a:rPr>
                        <a:t>rect</a:t>
                      </a:r>
                      <a:r>
                        <a:rPr sz="700" dirty="0">
                          <a:latin typeface="Calibri"/>
                          <a:cs typeface="Calibri"/>
                        </a:rPr>
                        <a:t>ly </a:t>
                      </a:r>
                      <a:r>
                        <a:rPr sz="700" spc="-5" dirty="0">
                          <a:latin typeface="Calibri"/>
                          <a:cs typeface="Calibri"/>
                        </a:rPr>
                        <a:t>benef</a:t>
                      </a:r>
                      <a:r>
                        <a:rPr sz="700" dirty="0">
                          <a:latin typeface="Calibri"/>
                          <a:cs typeface="Calibri"/>
                        </a:rPr>
                        <a:t>i</a:t>
                      </a:r>
                      <a:r>
                        <a:rPr sz="700" spc="-5" dirty="0">
                          <a:latin typeface="Calibri"/>
                          <a:cs typeface="Calibri"/>
                        </a:rPr>
                        <a:t>ted</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char</a:t>
                      </a:r>
                      <a:r>
                        <a:rPr sz="700" spc="-10" dirty="0">
                          <a:latin typeface="Calibri"/>
                          <a:cs typeface="Calibri"/>
                        </a:rPr>
                        <a:t>g</a:t>
                      </a:r>
                      <a:r>
                        <a:rPr sz="700" spc="-5" dirty="0">
                          <a:latin typeface="Calibri"/>
                          <a:cs typeface="Calibri"/>
                        </a:rPr>
                        <a:t>es c</a:t>
                      </a:r>
                      <a:r>
                        <a:rPr sz="700" spc="-10" dirty="0">
                          <a:latin typeface="Calibri"/>
                          <a:cs typeface="Calibri"/>
                        </a:rPr>
                        <a:t>o</a:t>
                      </a:r>
                      <a:r>
                        <a:rPr sz="700" spc="-5" dirty="0">
                          <a:latin typeface="Calibri"/>
                          <a:cs typeface="Calibri"/>
                        </a:rPr>
                        <a:t>mp</a:t>
                      </a:r>
                      <a:r>
                        <a:rPr sz="700" dirty="0">
                          <a:latin typeface="Calibri"/>
                          <a:cs typeface="Calibri"/>
                        </a:rPr>
                        <a:t>ly </a:t>
                      </a:r>
                      <a:r>
                        <a:rPr sz="700" spc="-10" dirty="0">
                          <a:latin typeface="Calibri"/>
                          <a:cs typeface="Calibri"/>
                        </a:rPr>
                        <a:t>w</a:t>
                      </a:r>
                      <a:r>
                        <a:rPr sz="700" dirty="0">
                          <a:latin typeface="Calibri"/>
                          <a:cs typeface="Calibri"/>
                        </a:rPr>
                        <a:t>i</a:t>
                      </a:r>
                      <a:r>
                        <a:rPr sz="700" spc="-5" dirty="0">
                          <a:latin typeface="Calibri"/>
                          <a:cs typeface="Calibri"/>
                        </a:rPr>
                        <a:t>t</a:t>
                      </a:r>
                      <a:r>
                        <a:rPr sz="700" dirty="0">
                          <a:latin typeface="Calibri"/>
                          <a:cs typeface="Calibri"/>
                        </a:rPr>
                        <a:t>h </a:t>
                      </a:r>
                      <a:r>
                        <a:rPr sz="700" spc="-5" dirty="0">
                          <a:latin typeface="Calibri"/>
                          <a:cs typeface="Calibri"/>
                        </a:rPr>
                        <a:t>Un</a:t>
                      </a:r>
                      <a:r>
                        <a:rPr sz="700" dirty="0">
                          <a:latin typeface="Calibri"/>
                          <a:cs typeface="Calibri"/>
                        </a:rPr>
                        <a:t>i</a:t>
                      </a:r>
                      <a:r>
                        <a:rPr sz="700" spc="-5" dirty="0">
                          <a:latin typeface="Calibri"/>
                          <a:cs typeface="Calibri"/>
                        </a:rPr>
                        <a:t>f</a:t>
                      </a:r>
                      <a:r>
                        <a:rPr sz="700" spc="-10" dirty="0">
                          <a:latin typeface="Calibri"/>
                          <a:cs typeface="Calibri"/>
                        </a:rPr>
                        <a:t>o</a:t>
                      </a:r>
                      <a:r>
                        <a:rPr sz="700" spc="-5" dirty="0">
                          <a:latin typeface="Calibri"/>
                          <a:cs typeface="Calibri"/>
                        </a:rPr>
                        <a:t>r</a:t>
                      </a:r>
                      <a:r>
                        <a:rPr sz="700" dirty="0">
                          <a:latin typeface="Calibri"/>
                          <a:cs typeface="Calibri"/>
                        </a:rPr>
                        <a:t>m</a:t>
                      </a:r>
                      <a:r>
                        <a:rPr sz="700" spc="5" dirty="0">
                          <a:latin typeface="Calibri"/>
                          <a:cs typeface="Calibri"/>
                        </a:rPr>
                        <a:t> G</a:t>
                      </a:r>
                      <a:r>
                        <a:rPr sz="700" spc="-5" dirty="0">
                          <a:latin typeface="Calibri"/>
                          <a:cs typeface="Calibri"/>
                        </a:rPr>
                        <a:t>u</a:t>
                      </a:r>
                      <a:r>
                        <a:rPr sz="700" dirty="0">
                          <a:latin typeface="Calibri"/>
                          <a:cs typeface="Calibri"/>
                        </a:rPr>
                        <a:t>i</a:t>
                      </a:r>
                      <a:r>
                        <a:rPr sz="700" spc="-5" dirty="0">
                          <a:latin typeface="Calibri"/>
                          <a:cs typeface="Calibri"/>
                        </a:rPr>
                        <a:t>danc</a:t>
                      </a:r>
                      <a:r>
                        <a:rPr sz="700" dirty="0">
                          <a:latin typeface="Calibri"/>
                          <a:cs typeface="Calibri"/>
                        </a:rPr>
                        <a:t>e </a:t>
                      </a:r>
                      <a:r>
                        <a:rPr sz="700" spc="-5" dirty="0">
                          <a:latin typeface="Calibri"/>
                          <a:cs typeface="Calibri"/>
                        </a:rPr>
                        <a:t>r</a:t>
                      </a:r>
                      <a:r>
                        <a:rPr sz="700" spc="-10"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m</a:t>
                      </a:r>
                      <a:r>
                        <a:rPr sz="700" spc="-10" dirty="0">
                          <a:latin typeface="Calibri"/>
                          <a:cs typeface="Calibri"/>
                        </a:rPr>
                        <a:t>e</a:t>
                      </a:r>
                      <a:r>
                        <a:rPr sz="700" spc="-5" dirty="0">
                          <a:latin typeface="Calibri"/>
                          <a:cs typeface="Calibri"/>
                        </a:rPr>
                        <a:t>nt</a:t>
                      </a:r>
                      <a:r>
                        <a:rPr sz="700" dirty="0">
                          <a:latin typeface="Calibri"/>
                          <a:cs typeface="Calibri"/>
                        </a:rPr>
                        <a:t>s,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ard 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r>
              <a:tr h="1151431">
                <a:tc>
                  <a:txBody>
                    <a:bodyPr/>
                    <a:lstStyle/>
                    <a:p>
                      <a:pPr marL="9525" algn="ctr">
                        <a:lnSpc>
                          <a:spcPct val="100000"/>
                        </a:lnSpc>
                      </a:pPr>
                      <a:r>
                        <a:rPr sz="700" dirty="0">
                          <a:latin typeface="Segoe UI"/>
                          <a:cs typeface="Segoe UI"/>
                        </a:rPr>
                        <a:t>3</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spc="5" dirty="0">
                          <a:latin typeface="Calibri"/>
                          <a:cs typeface="Calibri"/>
                        </a:rPr>
                        <a:t>B</a:t>
                      </a:r>
                      <a:r>
                        <a:rPr sz="700" dirty="0">
                          <a:latin typeface="Calibri"/>
                          <a:cs typeface="Calibri"/>
                        </a:rPr>
                        <a:t>i</a:t>
                      </a:r>
                      <a:r>
                        <a:rPr sz="700" spc="-5" dirty="0">
                          <a:latin typeface="Calibri"/>
                          <a:cs typeface="Calibri"/>
                        </a:rPr>
                        <a:t>-</a:t>
                      </a:r>
                      <a:r>
                        <a:rPr sz="700" spc="-10" dirty="0">
                          <a:latin typeface="Calibri"/>
                          <a:cs typeface="Calibri"/>
                        </a:rPr>
                        <a:t>W</a:t>
                      </a:r>
                      <a:r>
                        <a:rPr sz="700" spc="-5" dirty="0">
                          <a:latin typeface="Calibri"/>
                          <a:cs typeface="Calibri"/>
                        </a:rPr>
                        <a:t>ee</a:t>
                      </a:r>
                      <a:r>
                        <a:rPr sz="700" spc="-10" dirty="0">
                          <a:latin typeface="Calibri"/>
                          <a:cs typeface="Calibri"/>
                        </a:rPr>
                        <a:t>k</a:t>
                      </a:r>
                      <a:r>
                        <a:rPr sz="700" dirty="0">
                          <a:latin typeface="Calibri"/>
                          <a:cs typeface="Calibri"/>
                        </a:rPr>
                        <a:t>ly A</a:t>
                      </a:r>
                      <a:r>
                        <a:rPr sz="700" spc="-5" dirty="0">
                          <a:latin typeface="Calibri"/>
                          <a:cs typeface="Calibri"/>
                        </a:rPr>
                        <a:t>dm</a:t>
                      </a:r>
                      <a:r>
                        <a:rPr sz="700" dirty="0">
                          <a:latin typeface="Calibri"/>
                          <a:cs typeface="Calibri"/>
                        </a:rPr>
                        <a:t>in S</a:t>
                      </a:r>
                      <a:r>
                        <a:rPr sz="700" spc="-5" dirty="0">
                          <a:latin typeface="Calibri"/>
                          <a:cs typeface="Calibri"/>
                        </a:rPr>
                        <a:t>taf</a:t>
                      </a:r>
                      <a:r>
                        <a:rPr sz="700" dirty="0">
                          <a:latin typeface="Calibri"/>
                          <a:cs typeface="Calibri"/>
                        </a:rPr>
                        <a:t>f</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S</a:t>
                      </a:r>
                      <a:r>
                        <a:rPr sz="700" spc="-5" dirty="0">
                          <a:latin typeface="Calibri"/>
                          <a:cs typeface="Calibri"/>
                        </a:rPr>
                        <a:t>taf</a:t>
                      </a:r>
                      <a:r>
                        <a:rPr sz="700" dirty="0">
                          <a:latin typeface="Calibri"/>
                          <a:cs typeface="Calibri"/>
                        </a:rPr>
                        <a:t>f</a:t>
                      </a:r>
                      <a:r>
                        <a:rPr sz="700" spc="5" dirty="0">
                          <a:latin typeface="Calibri"/>
                          <a:cs typeface="Calibri"/>
                        </a:rPr>
                        <a:t> </a:t>
                      </a:r>
                      <a:r>
                        <a:rPr sz="700" dirty="0">
                          <a:latin typeface="Calibri"/>
                          <a:cs typeface="Calibri"/>
                        </a:rPr>
                        <a:t>S</a:t>
                      </a:r>
                      <a:r>
                        <a:rPr sz="700" spc="-5" dirty="0">
                          <a:latin typeface="Calibri"/>
                          <a:cs typeface="Calibri"/>
                        </a:rPr>
                        <a:t>a</a:t>
                      </a:r>
                      <a:r>
                        <a:rPr sz="700" dirty="0">
                          <a:latin typeface="Calibri"/>
                          <a:cs typeface="Calibri"/>
                        </a:rPr>
                        <a:t>l</a:t>
                      </a:r>
                      <a:r>
                        <a:rPr sz="700" spc="-5" dirty="0">
                          <a:latin typeface="Calibri"/>
                          <a:cs typeface="Calibri"/>
                        </a:rPr>
                        <a:t>ar</a:t>
                      </a:r>
                      <a:r>
                        <a:rPr sz="700" dirty="0">
                          <a:latin typeface="Calibri"/>
                          <a:cs typeface="Calibri"/>
                        </a:rPr>
                        <a:t>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168275">
                        <a:lnSpc>
                          <a:spcPct val="110300"/>
                        </a:lnSpc>
                      </a:pPr>
                      <a:r>
                        <a:rPr sz="700" dirty="0">
                          <a:latin typeface="Calibri"/>
                          <a:cs typeface="Calibri"/>
                        </a:rPr>
                        <a:t>S</a:t>
                      </a:r>
                      <a:r>
                        <a:rPr sz="700" spc="-5" dirty="0">
                          <a:latin typeface="Calibri"/>
                          <a:cs typeface="Calibri"/>
                        </a:rPr>
                        <a:t>a</a:t>
                      </a:r>
                      <a:r>
                        <a:rPr sz="700" dirty="0">
                          <a:latin typeface="Calibri"/>
                          <a:cs typeface="Calibri"/>
                        </a:rPr>
                        <a:t>l</a:t>
                      </a:r>
                      <a:r>
                        <a:rPr sz="700" spc="-5" dirty="0">
                          <a:latin typeface="Calibri"/>
                          <a:cs typeface="Calibri"/>
                        </a:rPr>
                        <a:t>ar</a:t>
                      </a:r>
                      <a:r>
                        <a:rPr sz="700" dirty="0">
                          <a:latin typeface="Calibri"/>
                          <a:cs typeface="Calibri"/>
                        </a:rPr>
                        <a:t>y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10" dirty="0">
                          <a:latin typeface="Calibri"/>
                          <a:cs typeface="Calibri"/>
                        </a:rPr>
                        <a:t>e</a:t>
                      </a:r>
                      <a:r>
                        <a:rPr sz="700" spc="-5" dirty="0">
                          <a:latin typeface="Calibri"/>
                          <a:cs typeface="Calibri"/>
                        </a:rPr>
                        <a:t>ff</a:t>
                      </a:r>
                      <a:r>
                        <a:rPr sz="700" spc="-10" dirty="0">
                          <a:latin typeface="Calibri"/>
                          <a:cs typeface="Calibri"/>
                        </a:rPr>
                        <a:t>o</a:t>
                      </a:r>
                      <a:r>
                        <a:rPr sz="700" spc="-5" dirty="0">
                          <a:latin typeface="Calibri"/>
                          <a:cs typeface="Calibri"/>
                        </a:rPr>
                        <a:t>r</a:t>
                      </a:r>
                      <a:r>
                        <a:rPr sz="700" dirty="0">
                          <a:latin typeface="Calibri"/>
                          <a:cs typeface="Calibri"/>
                        </a:rPr>
                        <a:t>t</a:t>
                      </a:r>
                      <a:r>
                        <a:rPr sz="700" spc="5" dirty="0">
                          <a:latin typeface="Calibri"/>
                          <a:cs typeface="Calibri"/>
                        </a:rPr>
                        <a:t> </a:t>
                      </a:r>
                      <a:r>
                        <a:rPr sz="700" spc="-10" dirty="0">
                          <a:latin typeface="Calibri"/>
                          <a:cs typeface="Calibri"/>
                        </a:rPr>
                        <a:t>e</a:t>
                      </a:r>
                      <a:r>
                        <a:rPr sz="700" dirty="0">
                          <a:latin typeface="Calibri"/>
                          <a:cs typeface="Calibri"/>
                        </a:rPr>
                        <a:t>x</a:t>
                      </a:r>
                      <a:r>
                        <a:rPr sz="700" spc="-5" dirty="0">
                          <a:latin typeface="Calibri"/>
                          <a:cs typeface="Calibri"/>
                        </a:rPr>
                        <a:t>p</a:t>
                      </a:r>
                      <a:r>
                        <a:rPr sz="700" spc="-10" dirty="0">
                          <a:latin typeface="Calibri"/>
                          <a:cs typeface="Calibri"/>
                        </a:rPr>
                        <a:t>e</a:t>
                      </a:r>
                      <a:r>
                        <a:rPr sz="700" spc="-5" dirty="0">
                          <a:latin typeface="Calibri"/>
                          <a:cs typeface="Calibri"/>
                        </a:rPr>
                        <a:t>nd</a:t>
                      </a:r>
                      <a:r>
                        <a:rPr sz="700" spc="-10" dirty="0">
                          <a:latin typeface="Calibri"/>
                          <a:cs typeface="Calibri"/>
                        </a:rPr>
                        <a:t>e</a:t>
                      </a:r>
                      <a:r>
                        <a:rPr sz="700" dirty="0">
                          <a:latin typeface="Calibri"/>
                          <a:cs typeface="Calibri"/>
                        </a:rPr>
                        <a:t>d </a:t>
                      </a:r>
                      <a:r>
                        <a:rPr sz="700" spc="-5" dirty="0">
                          <a:latin typeface="Calibri"/>
                          <a:cs typeface="Calibri"/>
                        </a:rPr>
                        <a:t>b</a:t>
                      </a:r>
                      <a:r>
                        <a:rPr sz="700" dirty="0">
                          <a:latin typeface="Calibri"/>
                          <a:cs typeface="Calibri"/>
                        </a:rPr>
                        <a:t>y </a:t>
                      </a:r>
                      <a:r>
                        <a:rPr sz="700" spc="-5" dirty="0">
                          <a:latin typeface="Calibri"/>
                          <a:cs typeface="Calibri"/>
                        </a:rPr>
                        <a:t>adm</a:t>
                      </a:r>
                      <a:r>
                        <a:rPr sz="700" dirty="0">
                          <a:latin typeface="Calibri"/>
                          <a:cs typeface="Calibri"/>
                        </a:rPr>
                        <a:t>i</a:t>
                      </a:r>
                      <a:r>
                        <a:rPr sz="700" spc="-5" dirty="0">
                          <a:latin typeface="Calibri"/>
                          <a:cs typeface="Calibri"/>
                        </a:rPr>
                        <a:t>n</a:t>
                      </a:r>
                      <a:r>
                        <a:rPr sz="700" dirty="0">
                          <a:latin typeface="Calibri"/>
                          <a:cs typeface="Calibri"/>
                        </a:rPr>
                        <a:t>is</a:t>
                      </a:r>
                      <a:r>
                        <a:rPr sz="700" spc="-5" dirty="0">
                          <a:latin typeface="Calibri"/>
                          <a:cs typeface="Calibri"/>
                        </a:rPr>
                        <a:t>trat</a:t>
                      </a:r>
                      <a:r>
                        <a:rPr sz="700" dirty="0">
                          <a:latin typeface="Calibri"/>
                          <a:cs typeface="Calibri"/>
                        </a:rPr>
                        <a:t>i</a:t>
                      </a:r>
                      <a:r>
                        <a:rPr sz="700" spc="-5" dirty="0">
                          <a:latin typeface="Calibri"/>
                          <a:cs typeface="Calibri"/>
                        </a:rPr>
                        <a:t>v</a:t>
                      </a:r>
                      <a:r>
                        <a:rPr sz="700" dirty="0">
                          <a:latin typeface="Calibri"/>
                          <a:cs typeface="Calibri"/>
                        </a:rPr>
                        <a:t>e s</a:t>
                      </a:r>
                      <a:r>
                        <a:rPr sz="700" spc="-5" dirty="0">
                          <a:latin typeface="Calibri"/>
                          <a:cs typeface="Calibri"/>
                        </a:rPr>
                        <a:t>taf</a:t>
                      </a:r>
                      <a:r>
                        <a:rPr sz="700" dirty="0">
                          <a:latin typeface="Calibri"/>
                          <a:cs typeface="Calibri"/>
                        </a:rPr>
                        <a:t>f</a:t>
                      </a:r>
                      <a:r>
                        <a:rPr sz="700" spc="5" dirty="0">
                          <a:latin typeface="Calibri"/>
                          <a:cs typeface="Calibri"/>
                        </a:rPr>
                        <a:t> </a:t>
                      </a:r>
                      <a:r>
                        <a:rPr sz="700" dirty="0">
                          <a:latin typeface="Calibri"/>
                          <a:cs typeface="Calibri"/>
                        </a:rPr>
                        <a:t>(i</a:t>
                      </a:r>
                      <a:r>
                        <a:rPr sz="700" spc="-10" dirty="0">
                          <a:latin typeface="Calibri"/>
                          <a:cs typeface="Calibri"/>
                        </a:rPr>
                        <a:t>.e</a:t>
                      </a:r>
                      <a:r>
                        <a:rPr sz="700" dirty="0">
                          <a:latin typeface="Calibri"/>
                          <a:cs typeface="Calibri"/>
                        </a:rPr>
                        <a:t>. </a:t>
                      </a:r>
                      <a:r>
                        <a:rPr sz="700" spc="-5" dirty="0">
                          <a:latin typeface="Calibri"/>
                          <a:cs typeface="Calibri"/>
                        </a:rPr>
                        <a:t>th</a:t>
                      </a:r>
                      <a:r>
                        <a:rPr sz="700" spc="-10" dirty="0">
                          <a:latin typeface="Calibri"/>
                          <a:cs typeface="Calibri"/>
                        </a:rPr>
                        <a:t>o</a:t>
                      </a:r>
                      <a:r>
                        <a:rPr sz="700" dirty="0">
                          <a:latin typeface="Calibri"/>
                          <a:cs typeface="Calibri"/>
                        </a:rPr>
                        <a:t>se </a:t>
                      </a:r>
                      <a:r>
                        <a:rPr sz="700" spc="-10" dirty="0">
                          <a:latin typeface="Calibri"/>
                          <a:cs typeface="Calibri"/>
                        </a:rPr>
                        <a:t>w</a:t>
                      </a:r>
                      <a:r>
                        <a:rPr sz="700" spc="-5" dirty="0">
                          <a:latin typeface="Calibri"/>
                          <a:cs typeface="Calibri"/>
                        </a:rPr>
                        <a:t>h</a:t>
                      </a:r>
                      <a:r>
                        <a:rPr sz="700" dirty="0">
                          <a:latin typeface="Calibri"/>
                          <a:cs typeface="Calibri"/>
                        </a:rPr>
                        <a:t>o s</a:t>
                      </a:r>
                      <a:r>
                        <a:rPr sz="700" spc="-5" dirty="0">
                          <a:latin typeface="Calibri"/>
                          <a:cs typeface="Calibri"/>
                        </a:rPr>
                        <a:t>upp</a:t>
                      </a:r>
                      <a:r>
                        <a:rPr sz="700" spc="-10" dirty="0">
                          <a:latin typeface="Calibri"/>
                          <a:cs typeface="Calibri"/>
                        </a:rPr>
                        <a:t>o</a:t>
                      </a:r>
                      <a:r>
                        <a:rPr sz="700" spc="-5" dirty="0">
                          <a:latin typeface="Calibri"/>
                          <a:cs typeface="Calibri"/>
                        </a:rPr>
                        <a:t>r</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adm</a:t>
                      </a:r>
                      <a:r>
                        <a:rPr sz="700" dirty="0">
                          <a:latin typeface="Calibri"/>
                          <a:cs typeface="Calibri"/>
                        </a:rPr>
                        <a:t>i</a:t>
                      </a:r>
                      <a:r>
                        <a:rPr sz="700" spc="-5" dirty="0">
                          <a:latin typeface="Calibri"/>
                          <a:cs typeface="Calibri"/>
                        </a:rPr>
                        <a:t>n</a:t>
                      </a:r>
                      <a:r>
                        <a:rPr sz="700" dirty="0">
                          <a:latin typeface="Calibri"/>
                          <a:cs typeface="Calibri"/>
                        </a:rPr>
                        <a:t>is</a:t>
                      </a:r>
                      <a:r>
                        <a:rPr sz="700" spc="-5" dirty="0">
                          <a:latin typeface="Calibri"/>
                          <a:cs typeface="Calibri"/>
                        </a:rPr>
                        <a:t>trat</a:t>
                      </a:r>
                      <a:r>
                        <a:rPr sz="700" dirty="0">
                          <a:latin typeface="Calibri"/>
                          <a:cs typeface="Calibri"/>
                        </a:rPr>
                        <a:t>i</a:t>
                      </a:r>
                      <a:r>
                        <a:rPr sz="700" spc="-5" dirty="0">
                          <a:latin typeface="Calibri"/>
                          <a:cs typeface="Calibri"/>
                        </a:rPr>
                        <a:t>v</a:t>
                      </a:r>
                      <a:r>
                        <a:rPr sz="700" dirty="0">
                          <a:latin typeface="Calibri"/>
                          <a:cs typeface="Calibri"/>
                        </a:rPr>
                        <a:t>e </a:t>
                      </a:r>
                      <a:r>
                        <a:rPr sz="700" spc="-5" dirty="0">
                          <a:latin typeface="Calibri"/>
                          <a:cs typeface="Calibri"/>
                        </a:rPr>
                        <a:t>act</a:t>
                      </a:r>
                      <a:r>
                        <a:rPr sz="700" dirty="0">
                          <a:latin typeface="Calibri"/>
                          <a:cs typeface="Calibri"/>
                        </a:rPr>
                        <a:t>i</a:t>
                      </a:r>
                      <a:r>
                        <a:rPr sz="700" spc="-5" dirty="0">
                          <a:latin typeface="Calibri"/>
                          <a:cs typeface="Calibri"/>
                        </a:rPr>
                        <a:t>v</a:t>
                      </a:r>
                      <a:r>
                        <a:rPr sz="700" dirty="0">
                          <a:latin typeface="Calibri"/>
                          <a:cs typeface="Calibri"/>
                        </a:rPr>
                        <a:t>i</a:t>
                      </a:r>
                      <a:r>
                        <a:rPr sz="700" spc="-5" dirty="0">
                          <a:latin typeface="Calibri"/>
                          <a:cs typeface="Calibri"/>
                        </a:rPr>
                        <a:t>t</a:t>
                      </a:r>
                      <a:r>
                        <a:rPr sz="700" dirty="0">
                          <a:latin typeface="Calibri"/>
                          <a:cs typeface="Calibri"/>
                        </a:rPr>
                        <a:t>i</a:t>
                      </a:r>
                      <a:r>
                        <a:rPr sz="700" spc="-10" dirty="0">
                          <a:latin typeface="Calibri"/>
                          <a:cs typeface="Calibri"/>
                        </a:rPr>
                        <a:t>e</a:t>
                      </a:r>
                      <a:r>
                        <a:rPr sz="700" dirty="0">
                          <a:latin typeface="Calibri"/>
                          <a:cs typeface="Calibri"/>
                        </a:rPr>
                        <a:t>s</a:t>
                      </a:r>
                      <a:r>
                        <a:rPr sz="700" spc="5" dirty="0">
                          <a:latin typeface="Calibri"/>
                          <a:cs typeface="Calibri"/>
                        </a:rPr>
                        <a:t> </a:t>
                      </a:r>
                      <a:r>
                        <a:rPr sz="700" spc="-10" dirty="0">
                          <a:latin typeface="Calibri"/>
                          <a:cs typeface="Calibri"/>
                        </a:rPr>
                        <a:t>o</a:t>
                      </a:r>
                      <a:r>
                        <a:rPr sz="700" dirty="0">
                          <a:latin typeface="Calibri"/>
                          <a:cs typeface="Calibri"/>
                        </a:rPr>
                        <a:t>f C</a:t>
                      </a:r>
                      <a:r>
                        <a:rPr sz="700" spc="-5" dirty="0">
                          <a:latin typeface="Calibri"/>
                          <a:cs typeface="Calibri"/>
                        </a:rPr>
                        <a:t>a</a:t>
                      </a:r>
                      <a:r>
                        <a:rPr sz="700" dirty="0">
                          <a:latin typeface="Calibri"/>
                          <a:cs typeface="Calibri"/>
                        </a:rPr>
                        <a:t>l</a:t>
                      </a:r>
                      <a:r>
                        <a:rPr sz="700" spc="-5" dirty="0">
                          <a:latin typeface="Calibri"/>
                          <a:cs typeface="Calibri"/>
                        </a:rPr>
                        <a:t>t</a:t>
                      </a:r>
                      <a:r>
                        <a:rPr sz="700" spc="-10" dirty="0">
                          <a:latin typeface="Calibri"/>
                          <a:cs typeface="Calibri"/>
                        </a:rPr>
                        <a:t>e</a:t>
                      </a:r>
                      <a:r>
                        <a:rPr sz="700" spc="-5" dirty="0">
                          <a:latin typeface="Calibri"/>
                          <a:cs typeface="Calibri"/>
                        </a:rPr>
                        <a:t>ch</a:t>
                      </a:r>
                      <a:r>
                        <a:rPr sz="700" dirty="0">
                          <a:latin typeface="Calibri"/>
                          <a:cs typeface="Calibri"/>
                        </a:rPr>
                        <a:t>)</a:t>
                      </a:r>
                      <a:r>
                        <a:rPr sz="700" spc="5" dirty="0">
                          <a:latin typeface="Calibri"/>
                          <a:cs typeface="Calibri"/>
                        </a:rPr>
                        <a:t> </a:t>
                      </a:r>
                      <a:r>
                        <a:rPr sz="700" spc="-5" dirty="0">
                          <a:latin typeface="Calibri"/>
                          <a:cs typeface="Calibri"/>
                        </a:rPr>
                        <a:t>pa</a:t>
                      </a:r>
                      <a:r>
                        <a:rPr sz="700" dirty="0">
                          <a:latin typeface="Calibri"/>
                          <a:cs typeface="Calibri"/>
                        </a:rPr>
                        <a:t>id </a:t>
                      </a:r>
                      <a:r>
                        <a:rPr sz="700" spc="-10" dirty="0">
                          <a:latin typeface="Calibri"/>
                          <a:cs typeface="Calibri"/>
                        </a:rPr>
                        <a:t>o</a:t>
                      </a:r>
                      <a:r>
                        <a:rPr sz="700" dirty="0">
                          <a:latin typeface="Calibri"/>
                          <a:cs typeface="Calibri"/>
                        </a:rPr>
                        <a:t>n a</a:t>
                      </a:r>
                      <a:r>
                        <a:rPr sz="700" spc="5" dirty="0">
                          <a:latin typeface="Calibri"/>
                          <a:cs typeface="Calibri"/>
                        </a:rPr>
                        <a:t> </a:t>
                      </a:r>
                      <a:r>
                        <a:rPr sz="700" spc="-5" dirty="0">
                          <a:latin typeface="Calibri"/>
                          <a:cs typeface="Calibri"/>
                        </a:rPr>
                        <a:t>b</a:t>
                      </a:r>
                      <a:r>
                        <a:rPr sz="700" dirty="0">
                          <a:latin typeface="Calibri"/>
                          <a:cs typeface="Calibri"/>
                        </a:rPr>
                        <a:t>i</a:t>
                      </a:r>
                      <a:r>
                        <a:rPr sz="700" spc="-5" dirty="0">
                          <a:latin typeface="Calibri"/>
                          <a:cs typeface="Calibri"/>
                        </a:rPr>
                        <a:t>-</a:t>
                      </a:r>
                      <a:r>
                        <a:rPr sz="700" spc="-10" dirty="0">
                          <a:latin typeface="Calibri"/>
                          <a:cs typeface="Calibri"/>
                        </a:rPr>
                        <a:t>week</a:t>
                      </a:r>
                      <a:r>
                        <a:rPr sz="700" dirty="0">
                          <a:latin typeface="Calibri"/>
                          <a:cs typeface="Calibri"/>
                        </a:rPr>
                        <a:t>ly </a:t>
                      </a:r>
                      <a:r>
                        <a:rPr sz="700" spc="-5" dirty="0">
                          <a:latin typeface="Calibri"/>
                          <a:cs typeface="Calibri"/>
                        </a:rPr>
                        <a:t>ba</a:t>
                      </a:r>
                      <a:r>
                        <a:rPr sz="700" dirty="0">
                          <a:latin typeface="Calibri"/>
                          <a:cs typeface="Calibri"/>
                        </a:rPr>
                        <a:t>sis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55880">
                        <a:lnSpc>
                          <a:spcPct val="110300"/>
                        </a:lnSpc>
                      </a:pPr>
                      <a:r>
                        <a:rPr sz="700" dirty="0">
                          <a:latin typeface="Calibri"/>
                          <a:cs typeface="Calibri"/>
                        </a:rPr>
                        <a:t>C</a:t>
                      </a:r>
                      <a:r>
                        <a:rPr sz="700" spc="-5" dirty="0">
                          <a:latin typeface="Calibri"/>
                          <a:cs typeface="Calibri"/>
                        </a:rPr>
                        <a:t>a</a:t>
                      </a:r>
                      <a:r>
                        <a:rPr sz="700" dirty="0">
                          <a:latin typeface="Calibri"/>
                          <a:cs typeface="Calibri"/>
                        </a:rPr>
                        <a:t>n </a:t>
                      </a:r>
                      <a:r>
                        <a:rPr sz="700" spc="-5" dirty="0">
                          <a:latin typeface="Calibri"/>
                          <a:cs typeface="Calibri"/>
                        </a:rPr>
                        <a:t>b</a:t>
                      </a:r>
                      <a:r>
                        <a:rPr sz="700" dirty="0">
                          <a:latin typeface="Calibri"/>
                          <a:cs typeface="Calibri"/>
                        </a:rPr>
                        <a:t>e </a:t>
                      </a: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10" dirty="0">
                          <a:latin typeface="Calibri"/>
                          <a:cs typeface="Calibri"/>
                        </a:rPr>
                        <a:t>o</a:t>
                      </a:r>
                      <a:r>
                        <a:rPr sz="700" dirty="0">
                          <a:latin typeface="Calibri"/>
                          <a:cs typeface="Calibri"/>
                        </a:rPr>
                        <a:t>n </a:t>
                      </a:r>
                      <a:r>
                        <a:rPr sz="700" spc="-5" dirty="0">
                          <a:latin typeface="Calibri"/>
                          <a:cs typeface="Calibri"/>
                        </a:rPr>
                        <a:t>f</a:t>
                      </a:r>
                      <a:r>
                        <a:rPr sz="700" spc="-10" dirty="0">
                          <a:latin typeface="Calibri"/>
                          <a:cs typeface="Calibri"/>
                        </a:rPr>
                        <a:t>e</a:t>
                      </a:r>
                      <a:r>
                        <a:rPr sz="700" spc="-5" dirty="0">
                          <a:latin typeface="Calibri"/>
                          <a:cs typeface="Calibri"/>
                        </a:rPr>
                        <a:t>d</a:t>
                      </a:r>
                      <a:r>
                        <a:rPr sz="700" spc="-10" dirty="0">
                          <a:latin typeface="Calibri"/>
                          <a:cs typeface="Calibri"/>
                        </a:rPr>
                        <a:t>e</a:t>
                      </a:r>
                      <a:r>
                        <a:rPr sz="700" spc="-5" dirty="0">
                          <a:latin typeface="Calibri"/>
                          <a:cs typeface="Calibri"/>
                        </a:rPr>
                        <a:t>ra</a:t>
                      </a:r>
                      <a:r>
                        <a:rPr sz="700" dirty="0">
                          <a:latin typeface="Calibri"/>
                          <a:cs typeface="Calibri"/>
                        </a:rPr>
                        <a:t>l</a:t>
                      </a:r>
                      <a:r>
                        <a:rPr sz="700" spc="5" dirty="0">
                          <a:latin typeface="Calibri"/>
                          <a:cs typeface="Calibri"/>
                        </a:rPr>
                        <a:t>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a:t>
                      </a:r>
                      <a:r>
                        <a:rPr sz="700" spc="5" dirty="0">
                          <a:latin typeface="Calibri"/>
                          <a:cs typeface="Calibri"/>
                        </a:rPr>
                        <a:t> </a:t>
                      </a:r>
                      <a:r>
                        <a:rPr sz="700" spc="-5" dirty="0">
                          <a:latin typeface="Calibri"/>
                          <a:cs typeface="Calibri"/>
                        </a:rPr>
                        <a:t>as </a:t>
                      </a:r>
                      <a:r>
                        <a:rPr sz="700" dirty="0">
                          <a:latin typeface="Calibri"/>
                          <a:cs typeface="Calibri"/>
                        </a:rPr>
                        <a:t>l</a:t>
                      </a:r>
                      <a:r>
                        <a:rPr sz="700" spc="-10" dirty="0">
                          <a:latin typeface="Calibri"/>
                          <a:cs typeface="Calibri"/>
                        </a:rPr>
                        <a:t>o</a:t>
                      </a:r>
                      <a:r>
                        <a:rPr sz="700" spc="-5" dirty="0">
                          <a:latin typeface="Calibri"/>
                          <a:cs typeface="Calibri"/>
                        </a:rPr>
                        <a:t>n</a:t>
                      </a:r>
                      <a:r>
                        <a:rPr sz="700" dirty="0">
                          <a:latin typeface="Calibri"/>
                          <a:cs typeface="Calibri"/>
                        </a:rPr>
                        <a:t>g</a:t>
                      </a:r>
                      <a:r>
                        <a:rPr sz="700" spc="-5" dirty="0">
                          <a:latin typeface="Calibri"/>
                          <a:cs typeface="Calibri"/>
                        </a:rPr>
                        <a:t> a</a:t>
                      </a:r>
                      <a:r>
                        <a:rPr sz="700" dirty="0">
                          <a:latin typeface="Calibri"/>
                          <a:cs typeface="Calibri"/>
                        </a:rPr>
                        <a:t>s</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spc="-5" dirty="0">
                          <a:latin typeface="Calibri"/>
                          <a:cs typeface="Calibri"/>
                        </a:rPr>
                        <a:t>ar</a:t>
                      </a:r>
                      <a:r>
                        <a:rPr sz="700" dirty="0">
                          <a:latin typeface="Calibri"/>
                          <a:cs typeface="Calibri"/>
                        </a:rPr>
                        <a:t>e </a:t>
                      </a:r>
                      <a:r>
                        <a:rPr sz="700" spc="-5" dirty="0">
                          <a:latin typeface="Calibri"/>
                          <a:cs typeface="Calibri"/>
                        </a:rPr>
                        <a:t>c</a:t>
                      </a:r>
                      <a:r>
                        <a:rPr sz="700" spc="-10" dirty="0">
                          <a:latin typeface="Calibri"/>
                          <a:cs typeface="Calibri"/>
                        </a:rPr>
                        <a:t>o</a:t>
                      </a:r>
                      <a:r>
                        <a:rPr sz="700" spc="-5" dirty="0">
                          <a:latin typeface="Calibri"/>
                          <a:cs typeface="Calibri"/>
                        </a:rPr>
                        <a:t>n</a:t>
                      </a:r>
                      <a:r>
                        <a:rPr sz="700" dirty="0">
                          <a:latin typeface="Calibri"/>
                          <a:cs typeface="Calibri"/>
                        </a:rPr>
                        <a:t>sis</a:t>
                      </a:r>
                      <a:r>
                        <a:rPr sz="700" spc="-5" dirty="0">
                          <a:latin typeface="Calibri"/>
                          <a:cs typeface="Calibri"/>
                        </a:rPr>
                        <a:t>t</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spc="-10" dirty="0">
                          <a:latin typeface="Calibri"/>
                          <a:cs typeface="Calibri"/>
                        </a:rPr>
                        <a:t>w</a:t>
                      </a:r>
                      <a:r>
                        <a:rPr sz="700" dirty="0">
                          <a:latin typeface="Calibri"/>
                          <a:cs typeface="Calibri"/>
                        </a:rPr>
                        <a:t>i</a:t>
                      </a:r>
                      <a:r>
                        <a:rPr sz="700" spc="-5" dirty="0">
                          <a:latin typeface="Calibri"/>
                          <a:cs typeface="Calibri"/>
                        </a:rPr>
                        <a:t>t</a:t>
                      </a:r>
                      <a:r>
                        <a:rPr sz="700" dirty="0">
                          <a:latin typeface="Calibri"/>
                          <a:cs typeface="Calibri"/>
                        </a:rPr>
                        <a:t>h </a:t>
                      </a:r>
                      <a:r>
                        <a:rPr sz="700" spc="-5" dirty="0">
                          <a:latin typeface="Calibri"/>
                          <a:cs typeface="Calibri"/>
                        </a:rPr>
                        <a:t>th</a:t>
                      </a:r>
                      <a:r>
                        <a:rPr sz="700" dirty="0">
                          <a:latin typeface="Calibri"/>
                          <a:cs typeface="Calibri"/>
                        </a:rPr>
                        <a:t>e </a:t>
                      </a:r>
                      <a:r>
                        <a:rPr sz="700" spc="-5" dirty="0">
                          <a:latin typeface="Calibri"/>
                          <a:cs typeface="Calibri"/>
                        </a:rPr>
                        <a:t>r</a:t>
                      </a:r>
                      <a:r>
                        <a:rPr sz="700" spc="-10"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m</a:t>
                      </a:r>
                      <a:r>
                        <a:rPr sz="700" spc="-10" dirty="0">
                          <a:latin typeface="Calibri"/>
                          <a:cs typeface="Calibri"/>
                        </a:rPr>
                        <a:t>e</a:t>
                      </a:r>
                      <a:r>
                        <a:rPr sz="700" spc="-5" dirty="0">
                          <a:latin typeface="Calibri"/>
                          <a:cs typeface="Calibri"/>
                        </a:rPr>
                        <a:t>nt</a:t>
                      </a:r>
                      <a:r>
                        <a:rPr sz="700" dirty="0">
                          <a:latin typeface="Calibri"/>
                          <a:cs typeface="Calibri"/>
                        </a:rPr>
                        <a:t>s</a:t>
                      </a:r>
                      <a:r>
                        <a:rPr sz="700" spc="5" dirty="0">
                          <a:latin typeface="Calibri"/>
                          <a:cs typeface="Calibri"/>
                        </a:rPr>
                        <a:t> </a:t>
                      </a:r>
                      <a:r>
                        <a:rPr sz="700" spc="-10" dirty="0">
                          <a:latin typeface="Calibri"/>
                          <a:cs typeface="Calibri"/>
                        </a:rPr>
                        <a:t>o</a:t>
                      </a:r>
                      <a:r>
                        <a:rPr sz="700" spc="-5" dirty="0">
                          <a:latin typeface="Calibri"/>
                          <a:cs typeface="Calibri"/>
                        </a:rPr>
                        <a:t>ut</a:t>
                      </a:r>
                      <a:r>
                        <a:rPr sz="700" dirty="0">
                          <a:latin typeface="Calibri"/>
                          <a:cs typeface="Calibri"/>
                        </a:rPr>
                        <a:t>li</a:t>
                      </a:r>
                      <a:r>
                        <a:rPr sz="700" spc="-5" dirty="0">
                          <a:latin typeface="Calibri"/>
                          <a:cs typeface="Calibri"/>
                        </a:rPr>
                        <a:t>n</a:t>
                      </a:r>
                      <a:r>
                        <a:rPr sz="700" spc="-10" dirty="0">
                          <a:latin typeface="Calibri"/>
                          <a:cs typeface="Calibri"/>
                        </a:rPr>
                        <a:t>e</a:t>
                      </a:r>
                      <a:r>
                        <a:rPr sz="700" dirty="0">
                          <a:latin typeface="Calibri"/>
                          <a:cs typeface="Calibri"/>
                        </a:rPr>
                        <a:t>d in </a:t>
                      </a:r>
                      <a:r>
                        <a:rPr sz="700" spc="-5" dirty="0">
                          <a:latin typeface="Calibri"/>
                          <a:cs typeface="Calibri"/>
                        </a:rPr>
                        <a:t>th</a:t>
                      </a:r>
                      <a:r>
                        <a:rPr sz="700" dirty="0">
                          <a:latin typeface="Calibri"/>
                          <a:cs typeface="Calibri"/>
                        </a:rPr>
                        <a:t>e </a:t>
                      </a:r>
                      <a:r>
                        <a:rPr sz="700" spc="-5" dirty="0">
                          <a:latin typeface="Calibri"/>
                          <a:cs typeface="Calibri"/>
                        </a:rPr>
                        <a:t>Un</a:t>
                      </a:r>
                      <a:r>
                        <a:rPr sz="700" dirty="0">
                          <a:latin typeface="Calibri"/>
                          <a:cs typeface="Calibri"/>
                        </a:rPr>
                        <a:t>i</a:t>
                      </a:r>
                      <a:r>
                        <a:rPr sz="700" spc="-5" dirty="0">
                          <a:latin typeface="Calibri"/>
                          <a:cs typeface="Calibri"/>
                        </a:rPr>
                        <a:t>f</a:t>
                      </a:r>
                      <a:r>
                        <a:rPr sz="700" spc="-10" dirty="0">
                          <a:latin typeface="Calibri"/>
                          <a:cs typeface="Calibri"/>
                        </a:rPr>
                        <a:t>o</a:t>
                      </a:r>
                      <a:r>
                        <a:rPr sz="700" spc="-5" dirty="0">
                          <a:latin typeface="Calibri"/>
                          <a:cs typeface="Calibri"/>
                        </a:rPr>
                        <a:t>r</a:t>
                      </a:r>
                      <a:r>
                        <a:rPr sz="700" dirty="0">
                          <a:latin typeface="Calibri"/>
                          <a:cs typeface="Calibri"/>
                        </a:rPr>
                        <a:t>m</a:t>
                      </a:r>
                      <a:r>
                        <a:rPr sz="700" spc="5" dirty="0">
                          <a:latin typeface="Calibri"/>
                          <a:cs typeface="Calibri"/>
                        </a:rPr>
                        <a:t> G</a:t>
                      </a:r>
                      <a:r>
                        <a:rPr sz="700" spc="-5" dirty="0">
                          <a:latin typeface="Calibri"/>
                          <a:cs typeface="Calibri"/>
                        </a:rPr>
                        <a:t>u</a:t>
                      </a:r>
                      <a:r>
                        <a:rPr sz="700" dirty="0">
                          <a:latin typeface="Calibri"/>
                          <a:cs typeface="Calibri"/>
                        </a:rPr>
                        <a:t>i</a:t>
                      </a:r>
                      <a:r>
                        <a:rPr sz="700" spc="-5" dirty="0">
                          <a:latin typeface="Calibri"/>
                          <a:cs typeface="Calibri"/>
                        </a:rPr>
                        <a:t>danc</a:t>
                      </a:r>
                      <a:r>
                        <a:rPr sz="700" dirty="0">
                          <a:latin typeface="Calibri"/>
                          <a:cs typeface="Calibri"/>
                        </a:rPr>
                        <a:t>e </a:t>
                      </a:r>
                      <a:r>
                        <a:rPr sz="700" spc="-10" dirty="0">
                          <a:latin typeface="Calibri"/>
                          <a:cs typeface="Calibri"/>
                        </a:rPr>
                        <a:t>§</a:t>
                      </a:r>
                      <a:r>
                        <a:rPr sz="700" dirty="0">
                          <a:latin typeface="Calibri"/>
                          <a:cs typeface="Calibri"/>
                        </a:rPr>
                        <a:t>200</a:t>
                      </a:r>
                      <a:r>
                        <a:rPr sz="700" spc="-10" dirty="0">
                          <a:latin typeface="Calibri"/>
                          <a:cs typeface="Calibri"/>
                        </a:rPr>
                        <a:t>.</a:t>
                      </a:r>
                      <a:r>
                        <a:rPr sz="700" dirty="0">
                          <a:latin typeface="Calibri"/>
                          <a:cs typeface="Calibri"/>
                        </a:rPr>
                        <a:t>413</a:t>
                      </a:r>
                      <a:r>
                        <a:rPr sz="700" spc="5" dirty="0">
                          <a:latin typeface="Calibri"/>
                          <a:cs typeface="Calibri"/>
                        </a:rPr>
                        <a:t> </a:t>
                      </a:r>
                      <a:r>
                        <a:rPr sz="700" dirty="0">
                          <a:latin typeface="Calibri"/>
                          <a:cs typeface="Calibri"/>
                        </a:rPr>
                        <a:t>(</a:t>
                      </a:r>
                      <a:r>
                        <a:rPr sz="700" spc="-5" dirty="0">
                          <a:latin typeface="Calibri"/>
                          <a:cs typeface="Calibri"/>
                        </a:rPr>
                        <a:t>c</a:t>
                      </a:r>
                      <a:r>
                        <a:rPr sz="700" dirty="0">
                          <a:latin typeface="Calibri"/>
                          <a:cs typeface="Calibri"/>
                        </a:rPr>
                        <a:t>).</a:t>
                      </a:r>
                      <a:endParaRPr sz="700">
                        <a:latin typeface="Calibri"/>
                        <a:cs typeface="Calibri"/>
                      </a:endParaRPr>
                    </a:p>
                    <a:p>
                      <a:pPr marL="17145" marR="149225">
                        <a:lnSpc>
                          <a:spcPct val="110300"/>
                        </a:lnSpc>
                      </a:pPr>
                      <a:r>
                        <a:rPr sz="700"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dirty="0">
                          <a:latin typeface="Calibri"/>
                          <a:cs typeface="Calibri"/>
                        </a:rPr>
                        <a:t>s</a:t>
                      </a:r>
                      <a:r>
                        <a:rPr sz="700" spc="-5" dirty="0">
                          <a:latin typeface="Calibri"/>
                          <a:cs typeface="Calibri"/>
                        </a:rPr>
                        <a:t>h</a:t>
                      </a:r>
                      <a:r>
                        <a:rPr sz="700" spc="-10" dirty="0">
                          <a:latin typeface="Calibri"/>
                          <a:cs typeface="Calibri"/>
                        </a:rPr>
                        <a:t>o</a:t>
                      </a:r>
                      <a:r>
                        <a:rPr sz="700" spc="-5" dirty="0">
                          <a:latin typeface="Calibri"/>
                          <a:cs typeface="Calibri"/>
                        </a:rPr>
                        <a:t>u</a:t>
                      </a:r>
                      <a:r>
                        <a:rPr sz="700" dirty="0">
                          <a:latin typeface="Calibri"/>
                          <a:cs typeface="Calibri"/>
                        </a:rPr>
                        <a:t>ld </a:t>
                      </a:r>
                      <a:r>
                        <a:rPr sz="700" spc="-5" dirty="0">
                          <a:latin typeface="Calibri"/>
                          <a:cs typeface="Calibri"/>
                        </a:rPr>
                        <a:t>b</a:t>
                      </a:r>
                      <a:r>
                        <a:rPr sz="700" dirty="0">
                          <a:latin typeface="Calibri"/>
                          <a:cs typeface="Calibri"/>
                        </a:rPr>
                        <a:t>e i</a:t>
                      </a:r>
                      <a:r>
                        <a:rPr sz="700" spc="-5" dirty="0">
                          <a:latin typeface="Calibri"/>
                          <a:cs typeface="Calibri"/>
                        </a:rPr>
                        <a:t>nc</a:t>
                      </a:r>
                      <a:r>
                        <a:rPr sz="700" dirty="0">
                          <a:latin typeface="Calibri"/>
                          <a:cs typeface="Calibri"/>
                        </a:rPr>
                        <a:t>l</a:t>
                      </a:r>
                      <a:r>
                        <a:rPr sz="700" spc="-5" dirty="0">
                          <a:latin typeface="Calibri"/>
                          <a:cs typeface="Calibri"/>
                        </a:rPr>
                        <a:t>ud</a:t>
                      </a:r>
                      <a:r>
                        <a:rPr sz="700" spc="-10" dirty="0">
                          <a:latin typeface="Calibri"/>
                          <a:cs typeface="Calibri"/>
                        </a:rPr>
                        <a:t>e</a:t>
                      </a:r>
                      <a:r>
                        <a:rPr sz="700" dirty="0">
                          <a:latin typeface="Calibri"/>
                          <a:cs typeface="Calibri"/>
                        </a:rPr>
                        <a:t>d in </a:t>
                      </a:r>
                      <a:r>
                        <a:rPr sz="700" spc="-5" dirty="0">
                          <a:latin typeface="Calibri"/>
                          <a:cs typeface="Calibri"/>
                        </a:rPr>
                        <a:t>appr</a:t>
                      </a:r>
                      <a:r>
                        <a:rPr sz="700" spc="-10" dirty="0">
                          <a:latin typeface="Calibri"/>
                          <a:cs typeface="Calibri"/>
                        </a:rPr>
                        <a:t>o</a:t>
                      </a:r>
                      <a:r>
                        <a:rPr sz="700" spc="-5" dirty="0">
                          <a:latin typeface="Calibri"/>
                          <a:cs typeface="Calibri"/>
                        </a:rPr>
                        <a:t>v</a:t>
                      </a:r>
                      <a:r>
                        <a:rPr sz="700" spc="-10" dirty="0">
                          <a:latin typeface="Calibri"/>
                          <a:cs typeface="Calibri"/>
                        </a:rPr>
                        <a:t>e</a:t>
                      </a:r>
                      <a:r>
                        <a:rPr sz="700" dirty="0">
                          <a:latin typeface="Calibri"/>
                          <a:cs typeface="Calibri"/>
                        </a:rPr>
                        <a:t>d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bud</a:t>
                      </a:r>
                      <a:r>
                        <a:rPr sz="700" spc="-10" dirty="0">
                          <a:latin typeface="Calibri"/>
                          <a:cs typeface="Calibri"/>
                        </a:rPr>
                        <a:t>ge</a:t>
                      </a:r>
                      <a:r>
                        <a:rPr sz="700" dirty="0">
                          <a:latin typeface="Calibri"/>
                          <a:cs typeface="Calibri"/>
                        </a:rPr>
                        <a:t>t</a:t>
                      </a:r>
                      <a:r>
                        <a:rPr sz="700" spc="5" dirty="0">
                          <a:latin typeface="Calibri"/>
                          <a:cs typeface="Calibri"/>
                        </a:rPr>
                        <a:t> </a:t>
                      </a:r>
                      <a:r>
                        <a:rPr sz="700" spc="-10" dirty="0">
                          <a:latin typeface="Calibri"/>
                          <a:cs typeface="Calibri"/>
                        </a:rPr>
                        <a:t>o</a:t>
                      </a:r>
                      <a:r>
                        <a:rPr sz="700" dirty="0">
                          <a:latin typeface="Calibri"/>
                          <a:cs typeface="Calibri"/>
                        </a:rPr>
                        <a:t>r</a:t>
                      </a:r>
                      <a:r>
                        <a:rPr sz="700" spc="5" dirty="0">
                          <a:latin typeface="Calibri"/>
                          <a:cs typeface="Calibri"/>
                        </a:rPr>
                        <a:t> </a:t>
                      </a:r>
                      <a:r>
                        <a:rPr sz="700" spc="-10" dirty="0">
                          <a:latin typeface="Calibri"/>
                          <a:cs typeface="Calibri"/>
                        </a:rPr>
                        <a:t>w</a:t>
                      </a:r>
                      <a:r>
                        <a:rPr sz="700" spc="-5" dirty="0">
                          <a:latin typeface="Calibri"/>
                          <a:cs typeface="Calibri"/>
                        </a:rPr>
                        <a:t>r</a:t>
                      </a:r>
                      <a:r>
                        <a:rPr sz="700" dirty="0">
                          <a:latin typeface="Calibri"/>
                          <a:cs typeface="Calibri"/>
                        </a:rPr>
                        <a:t>i</a:t>
                      </a:r>
                      <a:r>
                        <a:rPr sz="700" spc="-5" dirty="0">
                          <a:latin typeface="Calibri"/>
                          <a:cs typeface="Calibri"/>
                        </a:rPr>
                        <a:t>tt</a:t>
                      </a:r>
                      <a:r>
                        <a:rPr sz="700" spc="-10" dirty="0">
                          <a:latin typeface="Calibri"/>
                          <a:cs typeface="Calibri"/>
                        </a:rPr>
                        <a:t>e</a:t>
                      </a:r>
                      <a:r>
                        <a:rPr sz="700" dirty="0">
                          <a:latin typeface="Calibri"/>
                          <a:cs typeface="Calibri"/>
                        </a:rPr>
                        <a:t>n </a:t>
                      </a:r>
                      <a:r>
                        <a:rPr sz="700" spc="-5" dirty="0">
                          <a:latin typeface="Calibri"/>
                          <a:cs typeface="Calibri"/>
                        </a:rPr>
                        <a:t>appr</a:t>
                      </a:r>
                      <a:r>
                        <a:rPr sz="700" spc="-10" dirty="0">
                          <a:latin typeface="Calibri"/>
                          <a:cs typeface="Calibri"/>
                        </a:rPr>
                        <a:t>o</a:t>
                      </a:r>
                      <a:r>
                        <a:rPr sz="700" spc="-5" dirty="0">
                          <a:latin typeface="Calibri"/>
                          <a:cs typeface="Calibri"/>
                        </a:rPr>
                        <a:t>va</a:t>
                      </a:r>
                      <a:r>
                        <a:rPr sz="700" dirty="0">
                          <a:latin typeface="Calibri"/>
                          <a:cs typeface="Calibri"/>
                        </a:rPr>
                        <a:t>l</a:t>
                      </a:r>
                      <a:r>
                        <a:rPr sz="700" spc="10" dirty="0">
                          <a:latin typeface="Calibri"/>
                          <a:cs typeface="Calibri"/>
                        </a:rPr>
                        <a:t> </a:t>
                      </a:r>
                      <a:r>
                        <a:rPr sz="700" spc="-10" dirty="0">
                          <a:latin typeface="Calibri"/>
                          <a:cs typeface="Calibri"/>
                        </a:rPr>
                        <a:t>o</a:t>
                      </a:r>
                      <a:r>
                        <a:rPr sz="700" spc="-5" dirty="0">
                          <a:latin typeface="Calibri"/>
                          <a:cs typeface="Calibri"/>
                        </a:rPr>
                        <a:t>bta</a:t>
                      </a:r>
                      <a:r>
                        <a:rPr sz="700" dirty="0">
                          <a:latin typeface="Calibri"/>
                          <a:cs typeface="Calibri"/>
                        </a:rPr>
                        <a:t>i</a:t>
                      </a:r>
                      <a:r>
                        <a:rPr sz="700" spc="-5" dirty="0">
                          <a:latin typeface="Calibri"/>
                          <a:cs typeface="Calibri"/>
                        </a:rPr>
                        <a:t>n</a:t>
                      </a:r>
                      <a:r>
                        <a:rPr sz="700" spc="-10" dirty="0">
                          <a:latin typeface="Calibri"/>
                          <a:cs typeface="Calibri"/>
                        </a:rPr>
                        <a:t>e</a:t>
                      </a:r>
                      <a:r>
                        <a:rPr sz="700" dirty="0">
                          <a:latin typeface="Calibri"/>
                          <a:cs typeface="Calibri"/>
                        </a:rPr>
                        <a:t>d </a:t>
                      </a:r>
                      <a:r>
                        <a:rPr sz="700" spc="-5" dirty="0">
                          <a:latin typeface="Calibri"/>
                          <a:cs typeface="Calibri"/>
                        </a:rPr>
                        <a:t>fr</a:t>
                      </a:r>
                      <a:r>
                        <a:rPr sz="700" spc="-10" dirty="0">
                          <a:latin typeface="Calibri"/>
                          <a:cs typeface="Calibri"/>
                        </a:rPr>
                        <a:t>o</a:t>
                      </a:r>
                      <a:r>
                        <a:rPr sz="700" dirty="0">
                          <a:latin typeface="Calibri"/>
                          <a:cs typeface="Calibri"/>
                        </a:rPr>
                        <a:t>m</a:t>
                      </a:r>
                      <a:r>
                        <a:rPr sz="700" spc="5" dirty="0">
                          <a:latin typeface="Calibri"/>
                          <a:cs typeface="Calibri"/>
                        </a:rPr>
                        <a:t> </a:t>
                      </a:r>
                      <a:r>
                        <a:rPr sz="700" dirty="0">
                          <a:latin typeface="Calibri"/>
                          <a:cs typeface="Calibri"/>
                        </a:rPr>
                        <a:t>s</a:t>
                      </a:r>
                      <a:r>
                        <a:rPr sz="700" spc="-5" dirty="0">
                          <a:latin typeface="Calibri"/>
                          <a:cs typeface="Calibri"/>
                        </a:rPr>
                        <a:t>p</a:t>
                      </a:r>
                      <a:r>
                        <a:rPr sz="700" spc="-10" dirty="0">
                          <a:latin typeface="Calibri"/>
                          <a:cs typeface="Calibri"/>
                        </a:rPr>
                        <a:t>o</a:t>
                      </a:r>
                      <a:r>
                        <a:rPr sz="700" spc="-5" dirty="0">
                          <a:latin typeface="Calibri"/>
                          <a:cs typeface="Calibri"/>
                        </a:rPr>
                        <a:t>n</a:t>
                      </a:r>
                      <a:r>
                        <a:rPr sz="700" dirty="0">
                          <a:latin typeface="Calibri"/>
                          <a:cs typeface="Calibri"/>
                        </a:rPr>
                        <a:t>s</a:t>
                      </a:r>
                      <a:r>
                        <a:rPr sz="700" spc="-10" dirty="0">
                          <a:latin typeface="Calibri"/>
                          <a:cs typeface="Calibri"/>
                        </a:rPr>
                        <a:t>o</a:t>
                      </a:r>
                      <a:r>
                        <a:rPr sz="700" spc="-5" dirty="0">
                          <a:latin typeface="Calibri"/>
                          <a:cs typeface="Calibri"/>
                        </a:rPr>
                        <a:t>r</a:t>
                      </a:r>
                      <a:r>
                        <a:rPr sz="700" dirty="0">
                          <a:latin typeface="Calibri"/>
                          <a:cs typeface="Calibri"/>
                        </a:rPr>
                        <a:t>.</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118745">
                        <a:lnSpc>
                          <a:spcPct val="110300"/>
                        </a:lnSpc>
                      </a:pPr>
                      <a:r>
                        <a:rPr sz="700" spc="5" dirty="0">
                          <a:latin typeface="Calibri"/>
                          <a:cs typeface="Calibri"/>
                        </a:rPr>
                        <a:t>Y</a:t>
                      </a:r>
                      <a:r>
                        <a:rPr sz="700" spc="-5" dirty="0">
                          <a:latin typeface="Calibri"/>
                          <a:cs typeface="Calibri"/>
                        </a:rPr>
                        <a:t>e</a:t>
                      </a:r>
                      <a:r>
                        <a:rPr sz="700" dirty="0">
                          <a:latin typeface="Calibri"/>
                          <a:cs typeface="Calibri"/>
                        </a:rPr>
                        <a:t>s</a:t>
                      </a:r>
                      <a:r>
                        <a:rPr sz="700" spc="5" dirty="0">
                          <a:latin typeface="Calibri"/>
                          <a:cs typeface="Calibri"/>
                        </a:rPr>
                        <a:t> </a:t>
                      </a:r>
                      <a:r>
                        <a:rPr sz="700" dirty="0">
                          <a:latin typeface="Calibri"/>
                          <a:cs typeface="Calibri"/>
                        </a:rPr>
                        <a:t>-</a:t>
                      </a:r>
                      <a:r>
                        <a:rPr sz="700" spc="5" dirty="0">
                          <a:latin typeface="Calibri"/>
                          <a:cs typeface="Calibri"/>
                        </a:rPr>
                        <a:t> </a:t>
                      </a:r>
                      <a:r>
                        <a:rPr sz="700" spc="-5" dirty="0">
                          <a:latin typeface="Calibri"/>
                          <a:cs typeface="Calibri"/>
                        </a:rPr>
                        <a:t>add</a:t>
                      </a:r>
                      <a:r>
                        <a:rPr sz="700" dirty="0">
                          <a:latin typeface="Calibri"/>
                          <a:cs typeface="Calibri"/>
                        </a:rPr>
                        <a:t>i</a:t>
                      </a:r>
                      <a:r>
                        <a:rPr sz="700" spc="-5" dirty="0">
                          <a:latin typeface="Calibri"/>
                          <a:cs typeface="Calibri"/>
                        </a:rPr>
                        <a:t>t</a:t>
                      </a:r>
                      <a:r>
                        <a:rPr sz="700" dirty="0">
                          <a:latin typeface="Calibri"/>
                          <a:cs typeface="Calibri"/>
                        </a:rPr>
                        <a:t>i</a:t>
                      </a:r>
                      <a:r>
                        <a:rPr sz="700" spc="-10" dirty="0">
                          <a:latin typeface="Calibri"/>
                          <a:cs typeface="Calibri"/>
                        </a:rPr>
                        <a:t>o</a:t>
                      </a:r>
                      <a:r>
                        <a:rPr sz="700" spc="-5" dirty="0">
                          <a:latin typeface="Calibri"/>
                          <a:cs typeface="Calibri"/>
                        </a:rPr>
                        <a:t>na</a:t>
                      </a:r>
                      <a:r>
                        <a:rPr sz="700" dirty="0">
                          <a:latin typeface="Calibri"/>
                          <a:cs typeface="Calibri"/>
                        </a:rPr>
                        <a:t>l</a:t>
                      </a:r>
                      <a:r>
                        <a:rPr sz="700" spc="10" dirty="0">
                          <a:latin typeface="Calibri"/>
                          <a:cs typeface="Calibri"/>
                        </a:rPr>
                        <a:t> </a:t>
                      </a:r>
                      <a:r>
                        <a:rPr sz="700" spc="-5" dirty="0">
                          <a:latin typeface="Calibri"/>
                          <a:cs typeface="Calibri"/>
                        </a:rPr>
                        <a:t>rev</a:t>
                      </a:r>
                      <a:r>
                        <a:rPr sz="700" dirty="0">
                          <a:latin typeface="Calibri"/>
                          <a:cs typeface="Calibri"/>
                        </a:rPr>
                        <a:t>i</a:t>
                      </a:r>
                      <a:r>
                        <a:rPr sz="700" spc="-5" dirty="0">
                          <a:latin typeface="Calibri"/>
                          <a:cs typeface="Calibri"/>
                        </a:rPr>
                        <a:t>e</a:t>
                      </a:r>
                      <a:r>
                        <a:rPr sz="700" dirty="0">
                          <a:latin typeface="Calibri"/>
                          <a:cs typeface="Calibri"/>
                        </a:rPr>
                        <a:t>w </a:t>
                      </a:r>
                      <a:r>
                        <a:rPr sz="700" spc="-10" dirty="0">
                          <a:latin typeface="Calibri"/>
                          <a:cs typeface="Calibri"/>
                        </a:rPr>
                        <a:t>o</a:t>
                      </a:r>
                      <a:r>
                        <a:rPr sz="700" dirty="0">
                          <a:latin typeface="Calibri"/>
                          <a:cs typeface="Calibri"/>
                        </a:rPr>
                        <a:t>f</a:t>
                      </a:r>
                      <a:r>
                        <a:rPr sz="700" spc="5" dirty="0">
                          <a:latin typeface="Calibri"/>
                          <a:cs typeface="Calibri"/>
                        </a:rPr>
                        <a:t> </a:t>
                      </a:r>
                      <a:r>
                        <a:rPr sz="700" spc="-5" dirty="0">
                          <a:latin typeface="Calibri"/>
                          <a:cs typeface="Calibri"/>
                        </a:rPr>
                        <a:t>c</a:t>
                      </a:r>
                      <a:r>
                        <a:rPr sz="700" spc="-10" dirty="0">
                          <a:latin typeface="Calibri"/>
                          <a:cs typeface="Calibri"/>
                        </a:rPr>
                        <a:t>o</a:t>
                      </a:r>
                      <a:r>
                        <a:rPr sz="700" dirty="0">
                          <a:latin typeface="Calibri"/>
                          <a:cs typeface="Calibri"/>
                        </a:rPr>
                        <a:t>st is</a:t>
                      </a:r>
                      <a:r>
                        <a:rPr sz="700" spc="5" dirty="0">
                          <a:latin typeface="Calibri"/>
                          <a:cs typeface="Calibri"/>
                        </a:rPr>
                        <a:t> </a:t>
                      </a:r>
                      <a:r>
                        <a:rPr sz="700" spc="-5" dirty="0">
                          <a:latin typeface="Calibri"/>
                          <a:cs typeface="Calibri"/>
                        </a:rPr>
                        <a:t>p</a:t>
                      </a:r>
                      <a:r>
                        <a:rPr sz="700" spc="-10" dirty="0">
                          <a:latin typeface="Calibri"/>
                          <a:cs typeface="Calibri"/>
                        </a:rPr>
                        <a:t>e</a:t>
                      </a:r>
                      <a:r>
                        <a:rPr sz="700" spc="-5" dirty="0">
                          <a:latin typeface="Calibri"/>
                          <a:cs typeface="Calibri"/>
                        </a:rPr>
                        <a:t>rf</a:t>
                      </a:r>
                      <a:r>
                        <a:rPr sz="700" spc="-10" dirty="0">
                          <a:latin typeface="Calibri"/>
                          <a:cs typeface="Calibri"/>
                        </a:rPr>
                        <a:t>o</a:t>
                      </a:r>
                      <a:r>
                        <a:rPr sz="700" spc="-5" dirty="0">
                          <a:latin typeface="Calibri"/>
                          <a:cs typeface="Calibri"/>
                        </a:rPr>
                        <a:t>rm</a:t>
                      </a:r>
                      <a:r>
                        <a:rPr sz="700" spc="-10" dirty="0">
                          <a:latin typeface="Calibri"/>
                          <a:cs typeface="Calibri"/>
                        </a:rPr>
                        <a:t>e</a:t>
                      </a:r>
                      <a:r>
                        <a:rPr sz="700" dirty="0">
                          <a:latin typeface="Calibri"/>
                          <a:cs typeface="Calibri"/>
                        </a:rPr>
                        <a:t>d </a:t>
                      </a:r>
                      <a:r>
                        <a:rPr sz="700" spc="-5" dirty="0">
                          <a:latin typeface="Calibri"/>
                          <a:cs typeface="Calibri"/>
                        </a:rPr>
                        <a:t>b</a:t>
                      </a:r>
                      <a:r>
                        <a:rPr sz="700" dirty="0">
                          <a:latin typeface="Calibri"/>
                          <a:cs typeface="Calibri"/>
                        </a:rPr>
                        <a:t>y </a:t>
                      </a:r>
                      <a:r>
                        <a:rPr sz="700" spc="5" dirty="0">
                          <a:latin typeface="Calibri"/>
                          <a:cs typeface="Calibri"/>
                        </a:rPr>
                        <a:t>P</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A</a:t>
                      </a:r>
                      <a:r>
                        <a:rPr sz="700" spc="-10" dirty="0">
                          <a:latin typeface="Calibri"/>
                          <a:cs typeface="Calibri"/>
                        </a:rPr>
                        <a:t>w</a:t>
                      </a:r>
                      <a:r>
                        <a:rPr sz="700" spc="-5" dirty="0">
                          <a:latin typeface="Calibri"/>
                          <a:cs typeface="Calibri"/>
                        </a:rPr>
                        <a:t>ard </a:t>
                      </a:r>
                      <a:r>
                        <a:rPr sz="700" dirty="0">
                          <a:latin typeface="Calibri"/>
                          <a:cs typeface="Calibri"/>
                        </a:rPr>
                        <a:t>A</a:t>
                      </a:r>
                      <a:r>
                        <a:rPr sz="700" spc="-5" dirty="0">
                          <a:latin typeface="Calibri"/>
                          <a:cs typeface="Calibri"/>
                        </a:rPr>
                        <a:t>dm</a:t>
                      </a:r>
                      <a:r>
                        <a:rPr sz="700" dirty="0">
                          <a:latin typeface="Calibri"/>
                          <a:cs typeface="Calibri"/>
                        </a:rPr>
                        <a:t>i</a:t>
                      </a:r>
                      <a:r>
                        <a:rPr sz="700" spc="-5" dirty="0">
                          <a:latin typeface="Calibri"/>
                          <a:cs typeface="Calibri"/>
                        </a:rPr>
                        <a:t>n</a:t>
                      </a:r>
                      <a:r>
                        <a:rPr sz="700" dirty="0">
                          <a:latin typeface="Calibri"/>
                          <a:cs typeface="Calibri"/>
                        </a:rPr>
                        <a:t>is</a:t>
                      </a:r>
                      <a:r>
                        <a:rPr sz="700" spc="-5" dirty="0">
                          <a:latin typeface="Calibri"/>
                          <a:cs typeface="Calibri"/>
                        </a:rPr>
                        <a:t>trat</a:t>
                      </a:r>
                      <a:r>
                        <a:rPr sz="700" dirty="0">
                          <a:latin typeface="Calibri"/>
                          <a:cs typeface="Calibri"/>
                        </a:rPr>
                        <a:t>i</a:t>
                      </a:r>
                      <a:r>
                        <a:rPr sz="700" spc="-10" dirty="0">
                          <a:latin typeface="Calibri"/>
                          <a:cs typeface="Calibri"/>
                        </a:rPr>
                        <a:t>o</a:t>
                      </a:r>
                      <a:r>
                        <a:rPr sz="700" dirty="0">
                          <a:latin typeface="Calibri"/>
                          <a:cs typeface="Calibri"/>
                        </a:rPr>
                        <a:t>n</a:t>
                      </a: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117475">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a:t>
                      </a:r>
                      <a:r>
                        <a:rPr sz="700" spc="5" dirty="0">
                          <a:latin typeface="Calibri"/>
                          <a:cs typeface="Calibri"/>
                        </a:rPr>
                        <a:t> </a:t>
                      </a:r>
                      <a:r>
                        <a:rPr sz="700" spc="-5" dirty="0">
                          <a:latin typeface="Calibri"/>
                          <a:cs typeface="Calibri"/>
                        </a:rPr>
                        <a:t>d</a:t>
                      </a:r>
                      <a:r>
                        <a:rPr sz="700" dirty="0">
                          <a:latin typeface="Calibri"/>
                          <a:cs typeface="Calibri"/>
                        </a:rPr>
                        <a:t>i</a:t>
                      </a:r>
                      <a:r>
                        <a:rPr sz="700" spc="-5" dirty="0">
                          <a:latin typeface="Calibri"/>
                          <a:cs typeface="Calibri"/>
                        </a:rPr>
                        <a:t>rect</a:t>
                      </a:r>
                      <a:r>
                        <a:rPr sz="700" dirty="0">
                          <a:latin typeface="Calibri"/>
                          <a:cs typeface="Calibri"/>
                        </a:rPr>
                        <a:t>ly </a:t>
                      </a:r>
                      <a:r>
                        <a:rPr sz="700" spc="-5" dirty="0">
                          <a:latin typeface="Calibri"/>
                          <a:cs typeface="Calibri"/>
                        </a:rPr>
                        <a:t>benef</a:t>
                      </a:r>
                      <a:r>
                        <a:rPr sz="700" dirty="0">
                          <a:latin typeface="Calibri"/>
                          <a:cs typeface="Calibri"/>
                        </a:rPr>
                        <a:t>i</a:t>
                      </a:r>
                      <a:r>
                        <a:rPr sz="700" spc="-5" dirty="0">
                          <a:latin typeface="Calibri"/>
                          <a:cs typeface="Calibri"/>
                        </a:rPr>
                        <a:t>ted</a:t>
                      </a:r>
                      <a:r>
                        <a:rPr sz="700" dirty="0">
                          <a:latin typeface="Calibri"/>
                          <a:cs typeface="Calibri"/>
                        </a:rPr>
                        <a:t>, </a:t>
                      </a:r>
                      <a:r>
                        <a:rPr sz="700" spc="-5" dirty="0">
                          <a:latin typeface="Calibri"/>
                          <a:cs typeface="Calibri"/>
                        </a:rPr>
                        <a:t>c</a:t>
                      </a:r>
                      <a:r>
                        <a:rPr sz="700" spc="-10" dirty="0">
                          <a:latin typeface="Calibri"/>
                          <a:cs typeface="Calibri"/>
                        </a:rPr>
                        <a:t>o</a:t>
                      </a:r>
                      <a:r>
                        <a:rPr sz="700" spc="-5" dirty="0">
                          <a:latin typeface="Calibri"/>
                          <a:cs typeface="Calibri"/>
                        </a:rPr>
                        <a:t>n</a:t>
                      </a:r>
                      <a:r>
                        <a:rPr sz="700" dirty="0">
                          <a:latin typeface="Calibri"/>
                          <a:cs typeface="Calibri"/>
                        </a:rPr>
                        <a:t>sis</a:t>
                      </a:r>
                      <a:r>
                        <a:rPr sz="700" spc="-5" dirty="0">
                          <a:latin typeface="Calibri"/>
                          <a:cs typeface="Calibri"/>
                        </a:rPr>
                        <a:t>t</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spc="-10" dirty="0">
                          <a:latin typeface="Calibri"/>
                          <a:cs typeface="Calibri"/>
                        </a:rPr>
                        <a:t>w</a:t>
                      </a:r>
                      <a:r>
                        <a:rPr sz="700" dirty="0">
                          <a:latin typeface="Calibri"/>
                          <a:cs typeface="Calibri"/>
                        </a:rPr>
                        <a:t>i</a:t>
                      </a:r>
                      <a:r>
                        <a:rPr sz="700" spc="-5" dirty="0">
                          <a:latin typeface="Calibri"/>
                          <a:cs typeface="Calibri"/>
                        </a:rPr>
                        <a:t>t</a:t>
                      </a:r>
                      <a:r>
                        <a:rPr sz="700" dirty="0">
                          <a:latin typeface="Calibri"/>
                          <a:cs typeface="Calibri"/>
                        </a:rPr>
                        <a:t>h </a:t>
                      </a:r>
                      <a:r>
                        <a:rPr sz="700" spc="-5" dirty="0">
                          <a:latin typeface="Calibri"/>
                          <a:cs typeface="Calibri"/>
                        </a:rPr>
                        <a:t>th</a:t>
                      </a:r>
                      <a:r>
                        <a:rPr sz="700" dirty="0">
                          <a:latin typeface="Calibri"/>
                          <a:cs typeface="Calibri"/>
                        </a:rPr>
                        <a:t>e </a:t>
                      </a:r>
                      <a:r>
                        <a:rPr sz="700" spc="-5" dirty="0">
                          <a:latin typeface="Calibri"/>
                          <a:cs typeface="Calibri"/>
                        </a:rPr>
                        <a:t>r</a:t>
                      </a:r>
                      <a:r>
                        <a:rPr sz="700" spc="-10"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m</a:t>
                      </a:r>
                      <a:r>
                        <a:rPr sz="700" spc="-10" dirty="0">
                          <a:latin typeface="Calibri"/>
                          <a:cs typeface="Calibri"/>
                        </a:rPr>
                        <a:t>e</a:t>
                      </a:r>
                      <a:r>
                        <a:rPr sz="700" spc="-5" dirty="0">
                          <a:latin typeface="Calibri"/>
                          <a:cs typeface="Calibri"/>
                        </a:rPr>
                        <a:t>nt</a:t>
                      </a:r>
                      <a:r>
                        <a:rPr sz="700" dirty="0">
                          <a:latin typeface="Calibri"/>
                          <a:cs typeface="Calibri"/>
                        </a:rPr>
                        <a:t>s </a:t>
                      </a:r>
                      <a:r>
                        <a:rPr sz="700" spc="-10" dirty="0">
                          <a:latin typeface="Calibri"/>
                          <a:cs typeface="Calibri"/>
                        </a:rPr>
                        <a:t>o</a:t>
                      </a:r>
                      <a:r>
                        <a:rPr sz="700" spc="-5" dirty="0">
                          <a:latin typeface="Calibri"/>
                          <a:cs typeface="Calibri"/>
                        </a:rPr>
                        <a:t>ut</a:t>
                      </a:r>
                      <a:r>
                        <a:rPr sz="700" dirty="0">
                          <a:latin typeface="Calibri"/>
                          <a:cs typeface="Calibri"/>
                        </a:rPr>
                        <a:t>li</a:t>
                      </a:r>
                      <a:r>
                        <a:rPr sz="700" spc="-5" dirty="0">
                          <a:latin typeface="Calibri"/>
                          <a:cs typeface="Calibri"/>
                        </a:rPr>
                        <a:t>n</a:t>
                      </a:r>
                      <a:r>
                        <a:rPr sz="700" spc="-10" dirty="0">
                          <a:latin typeface="Calibri"/>
                          <a:cs typeface="Calibri"/>
                        </a:rPr>
                        <a:t>e</a:t>
                      </a:r>
                      <a:r>
                        <a:rPr sz="700" dirty="0">
                          <a:latin typeface="Calibri"/>
                          <a:cs typeface="Calibri"/>
                        </a:rPr>
                        <a:t>d in </a:t>
                      </a:r>
                      <a:r>
                        <a:rPr sz="700" spc="-5" dirty="0">
                          <a:latin typeface="Calibri"/>
                          <a:cs typeface="Calibri"/>
                        </a:rPr>
                        <a:t>th</a:t>
                      </a:r>
                      <a:r>
                        <a:rPr sz="700" dirty="0">
                          <a:latin typeface="Calibri"/>
                          <a:cs typeface="Calibri"/>
                        </a:rPr>
                        <a:t>e </a:t>
                      </a:r>
                      <a:r>
                        <a:rPr sz="700" spc="-5" dirty="0">
                          <a:latin typeface="Calibri"/>
                          <a:cs typeface="Calibri"/>
                        </a:rPr>
                        <a:t>Un</a:t>
                      </a:r>
                      <a:r>
                        <a:rPr sz="700" dirty="0">
                          <a:latin typeface="Calibri"/>
                          <a:cs typeface="Calibri"/>
                        </a:rPr>
                        <a:t>i</a:t>
                      </a:r>
                      <a:r>
                        <a:rPr sz="700" spc="-5" dirty="0">
                          <a:latin typeface="Calibri"/>
                          <a:cs typeface="Calibri"/>
                        </a:rPr>
                        <a:t>f</a:t>
                      </a:r>
                      <a:r>
                        <a:rPr sz="700" spc="-10" dirty="0">
                          <a:latin typeface="Calibri"/>
                          <a:cs typeface="Calibri"/>
                        </a:rPr>
                        <a:t>o</a:t>
                      </a:r>
                      <a:r>
                        <a:rPr sz="700" spc="-5" dirty="0">
                          <a:latin typeface="Calibri"/>
                          <a:cs typeface="Calibri"/>
                        </a:rPr>
                        <a:t>r</a:t>
                      </a:r>
                      <a:r>
                        <a:rPr sz="700" dirty="0">
                          <a:latin typeface="Calibri"/>
                          <a:cs typeface="Calibri"/>
                        </a:rPr>
                        <a:t>m</a:t>
                      </a:r>
                      <a:r>
                        <a:rPr sz="700" spc="5" dirty="0">
                          <a:latin typeface="Calibri"/>
                          <a:cs typeface="Calibri"/>
                        </a:rPr>
                        <a:t> G</a:t>
                      </a:r>
                      <a:r>
                        <a:rPr sz="700" spc="-5" dirty="0">
                          <a:latin typeface="Calibri"/>
                          <a:cs typeface="Calibri"/>
                        </a:rPr>
                        <a:t>u</a:t>
                      </a:r>
                      <a:r>
                        <a:rPr sz="700" dirty="0">
                          <a:latin typeface="Calibri"/>
                          <a:cs typeface="Calibri"/>
                        </a:rPr>
                        <a:t>i</a:t>
                      </a:r>
                      <a:r>
                        <a:rPr sz="700" spc="-5" dirty="0">
                          <a:latin typeface="Calibri"/>
                          <a:cs typeface="Calibri"/>
                        </a:rPr>
                        <a:t>danc</a:t>
                      </a:r>
                      <a:r>
                        <a:rPr sz="700" dirty="0">
                          <a:latin typeface="Calibri"/>
                          <a:cs typeface="Calibri"/>
                        </a:rPr>
                        <a:t>e</a:t>
                      </a:r>
                      <a:endParaRPr sz="700">
                        <a:latin typeface="Calibri"/>
                        <a:cs typeface="Calibri"/>
                      </a:endParaRPr>
                    </a:p>
                    <a:p>
                      <a:pPr marL="17145" marR="125095">
                        <a:lnSpc>
                          <a:spcPct val="110300"/>
                        </a:lnSpc>
                      </a:pPr>
                      <a:r>
                        <a:rPr sz="700" spc="-10" dirty="0">
                          <a:latin typeface="Calibri"/>
                          <a:cs typeface="Calibri"/>
                        </a:rPr>
                        <a:t>§</a:t>
                      </a:r>
                      <a:r>
                        <a:rPr sz="700" dirty="0">
                          <a:latin typeface="Calibri"/>
                          <a:cs typeface="Calibri"/>
                        </a:rPr>
                        <a:t>200</a:t>
                      </a:r>
                      <a:r>
                        <a:rPr sz="700" spc="-10" dirty="0">
                          <a:latin typeface="Calibri"/>
                          <a:cs typeface="Calibri"/>
                        </a:rPr>
                        <a:t>.</a:t>
                      </a:r>
                      <a:r>
                        <a:rPr sz="700" dirty="0">
                          <a:latin typeface="Calibri"/>
                          <a:cs typeface="Calibri"/>
                        </a:rPr>
                        <a:t>413</a:t>
                      </a:r>
                      <a:r>
                        <a:rPr sz="700" spc="5" dirty="0">
                          <a:latin typeface="Calibri"/>
                          <a:cs typeface="Calibri"/>
                        </a:rPr>
                        <a:t> </a:t>
                      </a:r>
                      <a:r>
                        <a:rPr sz="700" dirty="0">
                          <a:latin typeface="Calibri"/>
                          <a:cs typeface="Calibri"/>
                        </a:rPr>
                        <a:t>(</a:t>
                      </a:r>
                      <a:r>
                        <a:rPr sz="700" spc="-5" dirty="0">
                          <a:latin typeface="Calibri"/>
                          <a:cs typeface="Calibri"/>
                        </a:rPr>
                        <a:t>c</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c</a:t>
                      </a:r>
                      <a:r>
                        <a:rPr sz="700" spc="-10" dirty="0">
                          <a:latin typeface="Calibri"/>
                          <a:cs typeface="Calibri"/>
                        </a:rPr>
                        <a:t>o</a:t>
                      </a:r>
                      <a:r>
                        <a:rPr sz="700" spc="-5" dirty="0">
                          <a:latin typeface="Calibri"/>
                          <a:cs typeface="Calibri"/>
                        </a:rPr>
                        <a:t>st</a:t>
                      </a:r>
                      <a:r>
                        <a:rPr sz="700" dirty="0">
                          <a:latin typeface="Calibri"/>
                          <a:cs typeface="Calibri"/>
                        </a:rPr>
                        <a:t>s</a:t>
                      </a:r>
                      <a:r>
                        <a:rPr sz="700" spc="5" dirty="0">
                          <a:latin typeface="Calibri"/>
                          <a:cs typeface="Calibri"/>
                        </a:rPr>
                        <a:t> </a:t>
                      </a:r>
                      <a:r>
                        <a:rPr sz="700" spc="-5" dirty="0">
                          <a:latin typeface="Calibri"/>
                          <a:cs typeface="Calibri"/>
                        </a:rPr>
                        <a:t>hav</a:t>
                      </a:r>
                      <a:r>
                        <a:rPr sz="700" dirty="0">
                          <a:latin typeface="Calibri"/>
                          <a:cs typeface="Calibri"/>
                        </a:rPr>
                        <a:t>e </a:t>
                      </a:r>
                      <a:r>
                        <a:rPr sz="700" spc="-5" dirty="0">
                          <a:latin typeface="Calibri"/>
                          <a:cs typeface="Calibri"/>
                        </a:rPr>
                        <a:t>b</a:t>
                      </a:r>
                      <a:r>
                        <a:rPr sz="700" spc="-10" dirty="0">
                          <a:latin typeface="Calibri"/>
                          <a:cs typeface="Calibri"/>
                        </a:rPr>
                        <a:t>ee</a:t>
                      </a:r>
                      <a:r>
                        <a:rPr sz="700" dirty="0">
                          <a:latin typeface="Calibri"/>
                          <a:cs typeface="Calibri"/>
                        </a:rPr>
                        <a:t>n i</a:t>
                      </a:r>
                      <a:r>
                        <a:rPr sz="700" spc="-5" dirty="0">
                          <a:latin typeface="Calibri"/>
                          <a:cs typeface="Calibri"/>
                        </a:rPr>
                        <a:t>nc</a:t>
                      </a:r>
                      <a:r>
                        <a:rPr sz="700" dirty="0">
                          <a:latin typeface="Calibri"/>
                          <a:cs typeface="Calibri"/>
                        </a:rPr>
                        <a:t>l</a:t>
                      </a:r>
                      <a:r>
                        <a:rPr sz="700" spc="-5" dirty="0">
                          <a:latin typeface="Calibri"/>
                          <a:cs typeface="Calibri"/>
                        </a:rPr>
                        <a:t>ud</a:t>
                      </a:r>
                      <a:r>
                        <a:rPr sz="700" spc="-10" dirty="0">
                          <a:latin typeface="Calibri"/>
                          <a:cs typeface="Calibri"/>
                        </a:rPr>
                        <a:t>e</a:t>
                      </a:r>
                      <a:r>
                        <a:rPr sz="700" dirty="0">
                          <a:latin typeface="Calibri"/>
                          <a:cs typeface="Calibri"/>
                        </a:rPr>
                        <a:t>d in </a:t>
                      </a:r>
                      <a:r>
                        <a:rPr sz="700" spc="-5" dirty="0">
                          <a:latin typeface="Calibri"/>
                          <a:cs typeface="Calibri"/>
                        </a:rPr>
                        <a:t>appr</a:t>
                      </a:r>
                      <a:r>
                        <a:rPr sz="700" spc="-10" dirty="0">
                          <a:latin typeface="Calibri"/>
                          <a:cs typeface="Calibri"/>
                        </a:rPr>
                        <a:t>o</a:t>
                      </a:r>
                      <a:r>
                        <a:rPr sz="700" spc="-5" dirty="0">
                          <a:latin typeface="Calibri"/>
                          <a:cs typeface="Calibri"/>
                        </a:rPr>
                        <a:t>v</a:t>
                      </a:r>
                      <a:r>
                        <a:rPr sz="700" spc="-10" dirty="0">
                          <a:latin typeface="Calibri"/>
                          <a:cs typeface="Calibri"/>
                        </a:rPr>
                        <a:t>e</a:t>
                      </a:r>
                      <a:r>
                        <a:rPr sz="700" dirty="0">
                          <a:latin typeface="Calibri"/>
                          <a:cs typeface="Calibri"/>
                        </a:rPr>
                        <a:t>d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bud</a:t>
                      </a:r>
                      <a:r>
                        <a:rPr sz="700" spc="-10" dirty="0">
                          <a:latin typeface="Calibri"/>
                          <a:cs typeface="Calibri"/>
                        </a:rPr>
                        <a:t>ge</a:t>
                      </a:r>
                      <a:r>
                        <a:rPr sz="700" dirty="0">
                          <a:latin typeface="Calibri"/>
                          <a:cs typeface="Calibri"/>
                        </a:rPr>
                        <a:t>t</a:t>
                      </a:r>
                      <a:r>
                        <a:rPr sz="700" spc="5" dirty="0">
                          <a:latin typeface="Calibri"/>
                          <a:cs typeface="Calibri"/>
                        </a:rPr>
                        <a:t> </a:t>
                      </a:r>
                      <a:r>
                        <a:rPr sz="700" spc="-10" dirty="0">
                          <a:latin typeface="Calibri"/>
                          <a:cs typeface="Calibri"/>
                        </a:rPr>
                        <a:t>o</a:t>
                      </a:r>
                      <a:r>
                        <a:rPr sz="700" dirty="0">
                          <a:latin typeface="Calibri"/>
                          <a:cs typeface="Calibri"/>
                        </a:rPr>
                        <a:t>r </a:t>
                      </a:r>
                      <a:r>
                        <a:rPr sz="700" spc="-10" dirty="0">
                          <a:latin typeface="Calibri"/>
                          <a:cs typeface="Calibri"/>
                        </a:rPr>
                        <a:t>w</a:t>
                      </a:r>
                      <a:r>
                        <a:rPr sz="700" spc="-5" dirty="0">
                          <a:latin typeface="Calibri"/>
                          <a:cs typeface="Calibri"/>
                        </a:rPr>
                        <a:t>r</a:t>
                      </a:r>
                      <a:r>
                        <a:rPr sz="700" dirty="0">
                          <a:latin typeface="Calibri"/>
                          <a:cs typeface="Calibri"/>
                        </a:rPr>
                        <a:t>i</a:t>
                      </a:r>
                      <a:r>
                        <a:rPr sz="700" spc="-5" dirty="0">
                          <a:latin typeface="Calibri"/>
                          <a:cs typeface="Calibri"/>
                        </a:rPr>
                        <a:t>tt</a:t>
                      </a:r>
                      <a:r>
                        <a:rPr sz="700" spc="-10" dirty="0">
                          <a:latin typeface="Calibri"/>
                          <a:cs typeface="Calibri"/>
                        </a:rPr>
                        <a:t>e</a:t>
                      </a:r>
                      <a:r>
                        <a:rPr sz="700" dirty="0">
                          <a:latin typeface="Calibri"/>
                          <a:cs typeface="Calibri"/>
                        </a:rPr>
                        <a:t>n </a:t>
                      </a:r>
                      <a:r>
                        <a:rPr sz="700" spc="-5" dirty="0">
                          <a:latin typeface="Calibri"/>
                          <a:cs typeface="Calibri"/>
                        </a:rPr>
                        <a:t>appr</a:t>
                      </a:r>
                      <a:r>
                        <a:rPr sz="700" spc="-10" dirty="0">
                          <a:latin typeface="Calibri"/>
                          <a:cs typeface="Calibri"/>
                        </a:rPr>
                        <a:t>o</a:t>
                      </a:r>
                      <a:r>
                        <a:rPr sz="700" spc="-5" dirty="0">
                          <a:latin typeface="Calibri"/>
                          <a:cs typeface="Calibri"/>
                        </a:rPr>
                        <a:t>va</a:t>
                      </a:r>
                      <a:r>
                        <a:rPr sz="700" dirty="0">
                          <a:latin typeface="Calibri"/>
                          <a:cs typeface="Calibri"/>
                        </a:rPr>
                        <a:t>l</a:t>
                      </a:r>
                      <a:r>
                        <a:rPr sz="700" spc="10" dirty="0">
                          <a:latin typeface="Calibri"/>
                          <a:cs typeface="Calibri"/>
                        </a:rPr>
                        <a:t> </a:t>
                      </a:r>
                      <a:r>
                        <a:rPr sz="700" spc="-10" dirty="0">
                          <a:latin typeface="Calibri"/>
                          <a:cs typeface="Calibri"/>
                        </a:rPr>
                        <a:t>o</a:t>
                      </a:r>
                      <a:r>
                        <a:rPr sz="700" spc="-5" dirty="0">
                          <a:latin typeface="Calibri"/>
                          <a:cs typeface="Calibri"/>
                        </a:rPr>
                        <a:t>bta</a:t>
                      </a:r>
                      <a:r>
                        <a:rPr sz="700" dirty="0">
                          <a:latin typeface="Calibri"/>
                          <a:cs typeface="Calibri"/>
                        </a:rPr>
                        <a:t>i</a:t>
                      </a:r>
                      <a:r>
                        <a:rPr sz="700" spc="-5" dirty="0">
                          <a:latin typeface="Calibri"/>
                          <a:cs typeface="Calibri"/>
                        </a:rPr>
                        <a:t>n</a:t>
                      </a:r>
                      <a:r>
                        <a:rPr sz="700" spc="-10" dirty="0">
                          <a:latin typeface="Calibri"/>
                          <a:cs typeface="Calibri"/>
                        </a:rPr>
                        <a:t>e</a:t>
                      </a:r>
                      <a:r>
                        <a:rPr sz="700" dirty="0">
                          <a:latin typeface="Calibri"/>
                          <a:cs typeface="Calibri"/>
                        </a:rPr>
                        <a:t>d </a:t>
                      </a:r>
                      <a:r>
                        <a:rPr sz="700" spc="-5" dirty="0">
                          <a:latin typeface="Calibri"/>
                          <a:cs typeface="Calibri"/>
                        </a:rPr>
                        <a:t>fr</a:t>
                      </a:r>
                      <a:r>
                        <a:rPr sz="700" spc="-10" dirty="0">
                          <a:latin typeface="Calibri"/>
                          <a:cs typeface="Calibri"/>
                        </a:rPr>
                        <a:t>o</a:t>
                      </a:r>
                      <a:r>
                        <a:rPr sz="700" dirty="0">
                          <a:latin typeface="Calibri"/>
                          <a:cs typeface="Calibri"/>
                        </a:rPr>
                        <a:t>m s</a:t>
                      </a:r>
                      <a:r>
                        <a:rPr sz="700" spc="-5" dirty="0">
                          <a:latin typeface="Calibri"/>
                          <a:cs typeface="Calibri"/>
                        </a:rPr>
                        <a:t>p</a:t>
                      </a:r>
                      <a:r>
                        <a:rPr sz="700" spc="-10" dirty="0">
                          <a:latin typeface="Calibri"/>
                          <a:cs typeface="Calibri"/>
                        </a:rPr>
                        <a:t>o</a:t>
                      </a:r>
                      <a:r>
                        <a:rPr sz="700" spc="-5" dirty="0">
                          <a:latin typeface="Calibri"/>
                          <a:cs typeface="Calibri"/>
                        </a:rPr>
                        <a:t>n</a:t>
                      </a:r>
                      <a:r>
                        <a:rPr sz="700" dirty="0">
                          <a:latin typeface="Calibri"/>
                          <a:cs typeface="Calibri"/>
                        </a:rPr>
                        <a:t>s</a:t>
                      </a:r>
                      <a:r>
                        <a:rPr sz="700" spc="-10" dirty="0">
                          <a:latin typeface="Calibri"/>
                          <a:cs typeface="Calibri"/>
                        </a:rPr>
                        <a:t>o</a:t>
                      </a:r>
                      <a:r>
                        <a:rPr sz="700" spc="-5" dirty="0">
                          <a:latin typeface="Calibri"/>
                          <a:cs typeface="Calibri"/>
                        </a:rPr>
                        <a:t>r</a:t>
                      </a:r>
                      <a:r>
                        <a:rPr sz="700" dirty="0">
                          <a:latin typeface="Calibri"/>
                          <a:cs typeface="Calibri"/>
                        </a:rPr>
                        <a:t>.</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r>
              <a:tr h="690252">
                <a:tc>
                  <a:txBody>
                    <a:bodyPr/>
                    <a:lstStyle/>
                    <a:p>
                      <a:pPr marL="9525" algn="ctr">
                        <a:lnSpc>
                          <a:spcPct val="100000"/>
                        </a:lnSpc>
                      </a:pPr>
                      <a:r>
                        <a:rPr sz="700" dirty="0">
                          <a:latin typeface="Segoe UI"/>
                          <a:cs typeface="Segoe UI"/>
                        </a:rPr>
                        <a:t>4</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spc="5" dirty="0">
                          <a:latin typeface="Calibri"/>
                          <a:cs typeface="Calibri"/>
                        </a:rPr>
                        <a:t>B</a:t>
                      </a:r>
                      <a:r>
                        <a:rPr sz="700" dirty="0">
                          <a:latin typeface="Calibri"/>
                          <a:cs typeface="Calibri"/>
                        </a:rPr>
                        <a:t>i</a:t>
                      </a:r>
                      <a:r>
                        <a:rPr sz="700" spc="-5" dirty="0">
                          <a:latin typeface="Calibri"/>
                          <a:cs typeface="Calibri"/>
                        </a:rPr>
                        <a:t>-</a:t>
                      </a:r>
                      <a:r>
                        <a:rPr sz="700" spc="-10" dirty="0">
                          <a:latin typeface="Calibri"/>
                          <a:cs typeface="Calibri"/>
                        </a:rPr>
                        <a:t>W</a:t>
                      </a:r>
                      <a:r>
                        <a:rPr sz="700" spc="-5" dirty="0">
                          <a:latin typeface="Calibri"/>
                          <a:cs typeface="Calibri"/>
                        </a:rPr>
                        <a:t>ee</a:t>
                      </a:r>
                      <a:r>
                        <a:rPr sz="700" spc="-10" dirty="0">
                          <a:latin typeface="Calibri"/>
                          <a:cs typeface="Calibri"/>
                        </a:rPr>
                        <a:t>k</a:t>
                      </a:r>
                      <a:r>
                        <a:rPr sz="700" dirty="0">
                          <a:latin typeface="Calibri"/>
                          <a:cs typeface="Calibri"/>
                        </a:rPr>
                        <a:t>ly </a:t>
                      </a:r>
                      <a:r>
                        <a:rPr sz="700" spc="-10" dirty="0">
                          <a:latin typeface="Calibri"/>
                          <a:cs typeface="Calibri"/>
                        </a:rPr>
                        <a:t>R</a:t>
                      </a:r>
                      <a:r>
                        <a:rPr sz="700" spc="-5" dirty="0">
                          <a:latin typeface="Calibri"/>
                          <a:cs typeface="Calibri"/>
                        </a:rPr>
                        <a:t>e</a:t>
                      </a:r>
                      <a:r>
                        <a:rPr sz="700" dirty="0">
                          <a:latin typeface="Calibri"/>
                          <a:cs typeface="Calibri"/>
                        </a:rPr>
                        <a:t>s</a:t>
                      </a:r>
                      <a:r>
                        <a:rPr sz="700" spc="-5" dirty="0">
                          <a:latin typeface="Calibri"/>
                          <a:cs typeface="Calibri"/>
                        </a:rPr>
                        <a:t>earc</a:t>
                      </a:r>
                      <a:r>
                        <a:rPr sz="700" dirty="0">
                          <a:latin typeface="Calibri"/>
                          <a:cs typeface="Calibri"/>
                        </a:rPr>
                        <a:t>h S</a:t>
                      </a:r>
                      <a:r>
                        <a:rPr sz="700" spc="-5" dirty="0">
                          <a:latin typeface="Calibri"/>
                          <a:cs typeface="Calibri"/>
                        </a:rPr>
                        <a:t>taf</a:t>
                      </a:r>
                      <a:r>
                        <a:rPr sz="700" dirty="0">
                          <a:latin typeface="Calibri"/>
                          <a:cs typeface="Calibri"/>
                        </a:rPr>
                        <a:t>f</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S</a:t>
                      </a:r>
                      <a:r>
                        <a:rPr sz="700" spc="-5" dirty="0">
                          <a:latin typeface="Calibri"/>
                          <a:cs typeface="Calibri"/>
                        </a:rPr>
                        <a:t>taf</a:t>
                      </a:r>
                      <a:r>
                        <a:rPr sz="700" dirty="0">
                          <a:latin typeface="Calibri"/>
                          <a:cs typeface="Calibri"/>
                        </a:rPr>
                        <a:t>f</a:t>
                      </a:r>
                      <a:r>
                        <a:rPr sz="700" spc="5" dirty="0">
                          <a:latin typeface="Calibri"/>
                          <a:cs typeface="Calibri"/>
                        </a:rPr>
                        <a:t> </a:t>
                      </a:r>
                      <a:r>
                        <a:rPr sz="700" dirty="0">
                          <a:latin typeface="Calibri"/>
                          <a:cs typeface="Calibri"/>
                        </a:rPr>
                        <a:t>S</a:t>
                      </a:r>
                      <a:r>
                        <a:rPr sz="700" spc="-5" dirty="0">
                          <a:latin typeface="Calibri"/>
                          <a:cs typeface="Calibri"/>
                        </a:rPr>
                        <a:t>a</a:t>
                      </a:r>
                      <a:r>
                        <a:rPr sz="700" dirty="0">
                          <a:latin typeface="Calibri"/>
                          <a:cs typeface="Calibri"/>
                        </a:rPr>
                        <a:t>l</a:t>
                      </a:r>
                      <a:r>
                        <a:rPr sz="700" spc="-5" dirty="0">
                          <a:latin typeface="Calibri"/>
                          <a:cs typeface="Calibri"/>
                        </a:rPr>
                        <a:t>ar</a:t>
                      </a:r>
                      <a:r>
                        <a:rPr sz="700" dirty="0">
                          <a:latin typeface="Calibri"/>
                          <a:cs typeface="Calibri"/>
                        </a:rPr>
                        <a:t>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17780">
                        <a:lnSpc>
                          <a:spcPct val="110300"/>
                        </a:lnSpc>
                      </a:pPr>
                      <a:r>
                        <a:rPr sz="700" dirty="0">
                          <a:latin typeface="Calibri"/>
                          <a:cs typeface="Calibri"/>
                        </a:rPr>
                        <a:t>S</a:t>
                      </a:r>
                      <a:r>
                        <a:rPr sz="700" spc="-5" dirty="0">
                          <a:latin typeface="Calibri"/>
                          <a:cs typeface="Calibri"/>
                        </a:rPr>
                        <a:t>a</a:t>
                      </a:r>
                      <a:r>
                        <a:rPr sz="700" dirty="0">
                          <a:latin typeface="Calibri"/>
                          <a:cs typeface="Calibri"/>
                        </a:rPr>
                        <a:t>l</a:t>
                      </a:r>
                      <a:r>
                        <a:rPr sz="700" spc="-5" dirty="0">
                          <a:latin typeface="Calibri"/>
                          <a:cs typeface="Calibri"/>
                        </a:rPr>
                        <a:t>ar</a:t>
                      </a:r>
                      <a:r>
                        <a:rPr sz="700" dirty="0">
                          <a:latin typeface="Calibri"/>
                          <a:cs typeface="Calibri"/>
                        </a:rPr>
                        <a:t>y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10" dirty="0">
                          <a:latin typeface="Calibri"/>
                          <a:cs typeface="Calibri"/>
                        </a:rPr>
                        <a:t>e</a:t>
                      </a:r>
                      <a:r>
                        <a:rPr sz="700" spc="-5" dirty="0">
                          <a:latin typeface="Calibri"/>
                          <a:cs typeface="Calibri"/>
                        </a:rPr>
                        <a:t>ff</a:t>
                      </a:r>
                      <a:r>
                        <a:rPr sz="700" spc="-10" dirty="0">
                          <a:latin typeface="Calibri"/>
                          <a:cs typeface="Calibri"/>
                        </a:rPr>
                        <a:t>o</a:t>
                      </a:r>
                      <a:r>
                        <a:rPr sz="700" spc="-5" dirty="0">
                          <a:latin typeface="Calibri"/>
                          <a:cs typeface="Calibri"/>
                        </a:rPr>
                        <a:t>r</a:t>
                      </a:r>
                      <a:r>
                        <a:rPr sz="700" dirty="0">
                          <a:latin typeface="Calibri"/>
                          <a:cs typeface="Calibri"/>
                        </a:rPr>
                        <a:t>t</a:t>
                      </a:r>
                      <a:r>
                        <a:rPr sz="700" spc="5" dirty="0">
                          <a:latin typeface="Calibri"/>
                          <a:cs typeface="Calibri"/>
                        </a:rPr>
                        <a:t> </a:t>
                      </a:r>
                      <a:r>
                        <a:rPr sz="700" spc="-10" dirty="0">
                          <a:latin typeface="Calibri"/>
                          <a:cs typeface="Calibri"/>
                        </a:rPr>
                        <a:t>e</a:t>
                      </a:r>
                      <a:r>
                        <a:rPr sz="700" dirty="0">
                          <a:latin typeface="Calibri"/>
                          <a:cs typeface="Calibri"/>
                        </a:rPr>
                        <a:t>x</a:t>
                      </a:r>
                      <a:r>
                        <a:rPr sz="700" spc="-5" dirty="0">
                          <a:latin typeface="Calibri"/>
                          <a:cs typeface="Calibri"/>
                        </a:rPr>
                        <a:t>p</a:t>
                      </a:r>
                      <a:r>
                        <a:rPr sz="700" spc="-10" dirty="0">
                          <a:latin typeface="Calibri"/>
                          <a:cs typeface="Calibri"/>
                        </a:rPr>
                        <a:t>e</a:t>
                      </a:r>
                      <a:r>
                        <a:rPr sz="700" spc="-5" dirty="0">
                          <a:latin typeface="Calibri"/>
                          <a:cs typeface="Calibri"/>
                        </a:rPr>
                        <a:t>nd</a:t>
                      </a:r>
                      <a:r>
                        <a:rPr sz="700" spc="-10" dirty="0">
                          <a:latin typeface="Calibri"/>
                          <a:cs typeface="Calibri"/>
                        </a:rPr>
                        <a:t>e</a:t>
                      </a:r>
                      <a:r>
                        <a:rPr sz="700" dirty="0">
                          <a:latin typeface="Calibri"/>
                          <a:cs typeface="Calibri"/>
                        </a:rPr>
                        <a:t>d </a:t>
                      </a:r>
                      <a:r>
                        <a:rPr sz="700" spc="-5" dirty="0">
                          <a:latin typeface="Calibri"/>
                          <a:cs typeface="Calibri"/>
                        </a:rPr>
                        <a:t>b</a:t>
                      </a:r>
                      <a:r>
                        <a:rPr sz="700" dirty="0">
                          <a:latin typeface="Calibri"/>
                          <a:cs typeface="Calibri"/>
                        </a:rPr>
                        <a:t>y </a:t>
                      </a:r>
                      <a:r>
                        <a:rPr sz="700" spc="-5" dirty="0">
                          <a:latin typeface="Calibri"/>
                          <a:cs typeface="Calibri"/>
                        </a:rPr>
                        <a:t>r</a:t>
                      </a:r>
                      <a:r>
                        <a:rPr sz="700" spc="-10" dirty="0">
                          <a:latin typeface="Calibri"/>
                          <a:cs typeface="Calibri"/>
                        </a:rPr>
                        <a:t>e</a:t>
                      </a:r>
                      <a:r>
                        <a:rPr sz="700" dirty="0">
                          <a:latin typeface="Calibri"/>
                          <a:cs typeface="Calibri"/>
                        </a:rPr>
                        <a:t>s</a:t>
                      </a:r>
                      <a:r>
                        <a:rPr sz="700" spc="-10" dirty="0">
                          <a:latin typeface="Calibri"/>
                          <a:cs typeface="Calibri"/>
                        </a:rPr>
                        <a:t>e</a:t>
                      </a:r>
                      <a:r>
                        <a:rPr sz="700" spc="-5" dirty="0">
                          <a:latin typeface="Calibri"/>
                          <a:cs typeface="Calibri"/>
                        </a:rPr>
                        <a:t>arc</a:t>
                      </a:r>
                      <a:r>
                        <a:rPr sz="700" dirty="0">
                          <a:latin typeface="Calibri"/>
                          <a:cs typeface="Calibri"/>
                        </a:rPr>
                        <a:t>h s</a:t>
                      </a:r>
                      <a:r>
                        <a:rPr sz="700" spc="-5" dirty="0">
                          <a:latin typeface="Calibri"/>
                          <a:cs typeface="Calibri"/>
                        </a:rPr>
                        <a:t>taf</a:t>
                      </a:r>
                      <a:r>
                        <a:rPr sz="700" dirty="0">
                          <a:latin typeface="Calibri"/>
                          <a:cs typeface="Calibri"/>
                        </a:rPr>
                        <a:t>f</a:t>
                      </a:r>
                      <a:r>
                        <a:rPr sz="700" spc="5" dirty="0">
                          <a:latin typeface="Calibri"/>
                          <a:cs typeface="Calibri"/>
                        </a:rPr>
                        <a:t> </a:t>
                      </a:r>
                      <a:r>
                        <a:rPr sz="700" dirty="0">
                          <a:latin typeface="Calibri"/>
                          <a:cs typeface="Calibri"/>
                        </a:rPr>
                        <a:t>(i</a:t>
                      </a:r>
                      <a:r>
                        <a:rPr sz="700" spc="-10" dirty="0">
                          <a:latin typeface="Calibri"/>
                          <a:cs typeface="Calibri"/>
                        </a:rPr>
                        <a:t>.e</a:t>
                      </a:r>
                      <a:r>
                        <a:rPr sz="700" dirty="0">
                          <a:latin typeface="Calibri"/>
                          <a:cs typeface="Calibri"/>
                        </a:rPr>
                        <a:t>. </a:t>
                      </a:r>
                      <a:r>
                        <a:rPr sz="700" spc="-5" dirty="0">
                          <a:latin typeface="Calibri"/>
                          <a:cs typeface="Calibri"/>
                        </a:rPr>
                        <a:t>th</a:t>
                      </a:r>
                      <a:r>
                        <a:rPr sz="700" spc="-10" dirty="0">
                          <a:latin typeface="Calibri"/>
                          <a:cs typeface="Calibri"/>
                        </a:rPr>
                        <a:t>o</a:t>
                      </a:r>
                      <a:r>
                        <a:rPr sz="700" dirty="0">
                          <a:latin typeface="Calibri"/>
                          <a:cs typeface="Calibri"/>
                        </a:rPr>
                        <a:t>se </a:t>
                      </a:r>
                      <a:r>
                        <a:rPr sz="700" spc="-10" dirty="0">
                          <a:latin typeface="Calibri"/>
                          <a:cs typeface="Calibri"/>
                        </a:rPr>
                        <a:t>w</a:t>
                      </a:r>
                      <a:r>
                        <a:rPr sz="700" spc="-5" dirty="0">
                          <a:latin typeface="Calibri"/>
                          <a:cs typeface="Calibri"/>
                        </a:rPr>
                        <a:t>h</a:t>
                      </a:r>
                      <a:r>
                        <a:rPr sz="700" dirty="0">
                          <a:latin typeface="Calibri"/>
                          <a:cs typeface="Calibri"/>
                        </a:rPr>
                        <a:t>o s</a:t>
                      </a:r>
                      <a:r>
                        <a:rPr sz="700" spc="-5" dirty="0">
                          <a:latin typeface="Calibri"/>
                          <a:cs typeface="Calibri"/>
                        </a:rPr>
                        <a:t>upp</a:t>
                      </a:r>
                      <a:r>
                        <a:rPr sz="700" spc="-10" dirty="0">
                          <a:latin typeface="Calibri"/>
                          <a:cs typeface="Calibri"/>
                        </a:rPr>
                        <a:t>o</a:t>
                      </a:r>
                      <a:r>
                        <a:rPr sz="700" spc="-5" dirty="0">
                          <a:latin typeface="Calibri"/>
                          <a:cs typeface="Calibri"/>
                        </a:rPr>
                        <a:t>rt </a:t>
                      </a:r>
                      <a:r>
                        <a:rPr sz="700" spc="-10" dirty="0">
                          <a:latin typeface="Calibri"/>
                          <a:cs typeface="Calibri"/>
                        </a:rPr>
                        <a:t>o</a:t>
                      </a:r>
                      <a:r>
                        <a:rPr sz="700" spc="-5" dirty="0">
                          <a:latin typeface="Calibri"/>
                          <a:cs typeface="Calibri"/>
                        </a:rPr>
                        <a:t>r</a:t>
                      </a:r>
                      <a:r>
                        <a:rPr sz="700" spc="-10" dirty="0">
                          <a:latin typeface="Calibri"/>
                          <a:cs typeface="Calibri"/>
                        </a:rPr>
                        <a:t>g</a:t>
                      </a:r>
                      <a:r>
                        <a:rPr sz="700" spc="-5" dirty="0">
                          <a:latin typeface="Calibri"/>
                          <a:cs typeface="Calibri"/>
                        </a:rPr>
                        <a:t>an</a:t>
                      </a:r>
                      <a:r>
                        <a:rPr sz="700" dirty="0">
                          <a:latin typeface="Calibri"/>
                          <a:cs typeface="Calibri"/>
                        </a:rPr>
                        <a:t>i</a:t>
                      </a:r>
                      <a:r>
                        <a:rPr sz="700" spc="-5" dirty="0">
                          <a:latin typeface="Calibri"/>
                          <a:cs typeface="Calibri"/>
                        </a:rPr>
                        <a:t>z</a:t>
                      </a:r>
                      <a:r>
                        <a:rPr sz="700" spc="-10" dirty="0">
                          <a:latin typeface="Calibri"/>
                          <a:cs typeface="Calibri"/>
                        </a:rPr>
                        <a:t>e</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10" dirty="0">
                          <a:latin typeface="Calibri"/>
                          <a:cs typeface="Calibri"/>
                        </a:rPr>
                        <a:t>e</a:t>
                      </a:r>
                      <a:r>
                        <a:rPr sz="700" spc="-5" dirty="0">
                          <a:latin typeface="Calibri"/>
                          <a:cs typeface="Calibri"/>
                        </a:rPr>
                        <a:t>arc</a:t>
                      </a:r>
                      <a:r>
                        <a:rPr sz="700" dirty="0">
                          <a:latin typeface="Calibri"/>
                          <a:cs typeface="Calibri"/>
                        </a:rPr>
                        <a:t>h </a:t>
                      </a:r>
                      <a:r>
                        <a:rPr sz="700" spc="-5" dirty="0">
                          <a:latin typeface="Calibri"/>
                          <a:cs typeface="Calibri"/>
                        </a:rPr>
                        <a:t>pr</a:t>
                      </a:r>
                      <a:r>
                        <a:rPr sz="700" spc="-10" dirty="0">
                          <a:latin typeface="Calibri"/>
                          <a:cs typeface="Calibri"/>
                        </a:rPr>
                        <a:t>o</a:t>
                      </a:r>
                      <a:r>
                        <a:rPr sz="700" spc="5" dirty="0">
                          <a:latin typeface="Calibri"/>
                          <a:cs typeface="Calibri"/>
                        </a:rPr>
                        <a:t>j</a:t>
                      </a:r>
                      <a:r>
                        <a:rPr sz="700" spc="-10" dirty="0">
                          <a:latin typeface="Calibri"/>
                          <a:cs typeface="Calibri"/>
                        </a:rPr>
                        <a:t>e</a:t>
                      </a:r>
                      <a:r>
                        <a:rPr sz="700" spc="-5" dirty="0">
                          <a:latin typeface="Calibri"/>
                          <a:cs typeface="Calibri"/>
                        </a:rPr>
                        <a:t>ct</a:t>
                      </a:r>
                      <a:r>
                        <a:rPr sz="700" dirty="0">
                          <a:latin typeface="Calibri"/>
                          <a:cs typeface="Calibri"/>
                        </a:rPr>
                        <a:t>s)</a:t>
                      </a:r>
                      <a:r>
                        <a:rPr sz="700" spc="5" dirty="0">
                          <a:latin typeface="Calibri"/>
                          <a:cs typeface="Calibri"/>
                        </a:rPr>
                        <a:t> </a:t>
                      </a:r>
                      <a:r>
                        <a:rPr sz="700" spc="-5" dirty="0">
                          <a:latin typeface="Calibri"/>
                          <a:cs typeface="Calibri"/>
                        </a:rPr>
                        <a:t>pa</a:t>
                      </a:r>
                      <a:r>
                        <a:rPr sz="700" dirty="0">
                          <a:latin typeface="Calibri"/>
                          <a:cs typeface="Calibri"/>
                        </a:rPr>
                        <a:t>id </a:t>
                      </a:r>
                      <a:r>
                        <a:rPr sz="700" spc="-10" dirty="0">
                          <a:latin typeface="Calibri"/>
                          <a:cs typeface="Calibri"/>
                        </a:rPr>
                        <a:t>o</a:t>
                      </a:r>
                      <a:r>
                        <a:rPr sz="700" dirty="0">
                          <a:latin typeface="Calibri"/>
                          <a:cs typeface="Calibri"/>
                        </a:rPr>
                        <a:t>n a</a:t>
                      </a:r>
                      <a:r>
                        <a:rPr sz="700" spc="5" dirty="0">
                          <a:latin typeface="Calibri"/>
                          <a:cs typeface="Calibri"/>
                        </a:rPr>
                        <a:t> </a:t>
                      </a:r>
                      <a:r>
                        <a:rPr sz="700" spc="-5" dirty="0">
                          <a:latin typeface="Calibri"/>
                          <a:cs typeface="Calibri"/>
                        </a:rPr>
                        <a:t>b</a:t>
                      </a:r>
                      <a:r>
                        <a:rPr sz="700" dirty="0">
                          <a:latin typeface="Calibri"/>
                          <a:cs typeface="Calibri"/>
                        </a:rPr>
                        <a:t>i- </a:t>
                      </a:r>
                      <a:r>
                        <a:rPr sz="700" spc="-10" dirty="0">
                          <a:latin typeface="Calibri"/>
                          <a:cs typeface="Calibri"/>
                        </a:rPr>
                        <a:t>week</a:t>
                      </a:r>
                      <a:r>
                        <a:rPr sz="700" dirty="0">
                          <a:latin typeface="Calibri"/>
                          <a:cs typeface="Calibri"/>
                        </a:rPr>
                        <a:t>ly </a:t>
                      </a:r>
                      <a:r>
                        <a:rPr sz="700" spc="-5" dirty="0">
                          <a:latin typeface="Calibri"/>
                          <a:cs typeface="Calibri"/>
                        </a:rPr>
                        <a:t>ba</a:t>
                      </a:r>
                      <a:r>
                        <a:rPr sz="700" dirty="0">
                          <a:latin typeface="Calibri"/>
                          <a:cs typeface="Calibri"/>
                        </a:rPr>
                        <a:t>sis.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C</a:t>
                      </a:r>
                      <a:r>
                        <a:rPr sz="700" spc="-5" dirty="0">
                          <a:latin typeface="Calibri"/>
                          <a:cs typeface="Calibri"/>
                        </a:rPr>
                        <a:t>a</a:t>
                      </a:r>
                      <a:r>
                        <a:rPr sz="700" dirty="0">
                          <a:latin typeface="Calibri"/>
                          <a:cs typeface="Calibri"/>
                        </a:rPr>
                        <a:t>n </a:t>
                      </a:r>
                      <a:r>
                        <a:rPr sz="700" spc="-5" dirty="0">
                          <a:latin typeface="Calibri"/>
                          <a:cs typeface="Calibri"/>
                        </a:rPr>
                        <a:t>b</a:t>
                      </a:r>
                      <a:r>
                        <a:rPr sz="700" dirty="0">
                          <a:latin typeface="Calibri"/>
                          <a:cs typeface="Calibri"/>
                        </a:rPr>
                        <a:t>e </a:t>
                      </a: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10" dirty="0">
                          <a:latin typeface="Calibri"/>
                          <a:cs typeface="Calibri"/>
                        </a:rPr>
                        <a:t>o</a:t>
                      </a:r>
                      <a:r>
                        <a:rPr sz="700" dirty="0">
                          <a:latin typeface="Calibri"/>
                          <a:cs typeface="Calibri"/>
                        </a:rPr>
                        <a:t>n s</a:t>
                      </a:r>
                      <a:r>
                        <a:rPr sz="700" spc="-5" dirty="0">
                          <a:latin typeface="Calibri"/>
                          <a:cs typeface="Calibri"/>
                        </a:rPr>
                        <a:t>p</a:t>
                      </a:r>
                      <a:r>
                        <a:rPr sz="700" spc="-10" dirty="0">
                          <a:latin typeface="Calibri"/>
                          <a:cs typeface="Calibri"/>
                        </a:rPr>
                        <a:t>o</a:t>
                      </a:r>
                      <a:r>
                        <a:rPr sz="700" spc="-5" dirty="0">
                          <a:latin typeface="Calibri"/>
                          <a:cs typeface="Calibri"/>
                        </a:rPr>
                        <a:t>n</a:t>
                      </a:r>
                      <a:r>
                        <a:rPr sz="700" dirty="0">
                          <a:latin typeface="Calibri"/>
                          <a:cs typeface="Calibri"/>
                        </a:rPr>
                        <a:t>s</a:t>
                      </a:r>
                      <a:r>
                        <a:rPr sz="700" spc="-10" dirty="0">
                          <a:latin typeface="Calibri"/>
                          <a:cs typeface="Calibri"/>
                        </a:rPr>
                        <a:t>o</a:t>
                      </a:r>
                      <a:r>
                        <a:rPr sz="700" spc="-5" dirty="0">
                          <a:latin typeface="Calibri"/>
                          <a:cs typeface="Calibri"/>
                        </a:rPr>
                        <a:t>r</a:t>
                      </a:r>
                      <a:r>
                        <a:rPr sz="700" spc="-10" dirty="0">
                          <a:latin typeface="Calibri"/>
                          <a:cs typeface="Calibri"/>
                        </a:rPr>
                        <a:t>e</a:t>
                      </a:r>
                      <a:r>
                        <a:rPr sz="700" dirty="0">
                          <a:latin typeface="Calibri"/>
                          <a:cs typeface="Calibri"/>
                        </a:rPr>
                        <a:t>d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44450">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r>
              <a:tr h="690252">
                <a:tc>
                  <a:txBody>
                    <a:bodyPr/>
                    <a:lstStyle/>
                    <a:p>
                      <a:pPr marL="9525" algn="ctr">
                        <a:lnSpc>
                          <a:spcPct val="100000"/>
                        </a:lnSpc>
                      </a:pPr>
                      <a:r>
                        <a:rPr sz="700" dirty="0">
                          <a:latin typeface="Segoe UI"/>
                          <a:cs typeface="Segoe UI"/>
                        </a:rPr>
                        <a:t>5</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62">
                      <a:solidFill>
                        <a:srgbClr val="000000"/>
                      </a:solidFill>
                      <a:prstDash val="solid"/>
                    </a:lnB>
                  </a:tcPr>
                </a:tc>
                <a:tc>
                  <a:txBody>
                    <a:bodyPr/>
                    <a:lstStyle/>
                    <a:p>
                      <a:pPr marL="17145">
                        <a:lnSpc>
                          <a:spcPct val="100000"/>
                        </a:lnSpc>
                      </a:pPr>
                      <a:r>
                        <a:rPr sz="700" spc="5" dirty="0">
                          <a:latin typeface="Calibri"/>
                          <a:cs typeface="Calibri"/>
                        </a:rPr>
                        <a:t>B</a:t>
                      </a:r>
                      <a:r>
                        <a:rPr sz="700" dirty="0">
                          <a:latin typeface="Calibri"/>
                          <a:cs typeface="Calibri"/>
                        </a:rPr>
                        <a:t>i</a:t>
                      </a:r>
                      <a:r>
                        <a:rPr sz="700" spc="-5" dirty="0">
                          <a:latin typeface="Calibri"/>
                          <a:cs typeface="Calibri"/>
                        </a:rPr>
                        <a:t>-</a:t>
                      </a:r>
                      <a:r>
                        <a:rPr sz="700" spc="-10" dirty="0">
                          <a:latin typeface="Calibri"/>
                          <a:cs typeface="Calibri"/>
                        </a:rPr>
                        <a:t>W</a:t>
                      </a:r>
                      <a:r>
                        <a:rPr sz="700" spc="-5" dirty="0">
                          <a:latin typeface="Calibri"/>
                          <a:cs typeface="Calibri"/>
                        </a:rPr>
                        <a:t>ee</a:t>
                      </a:r>
                      <a:r>
                        <a:rPr sz="700" spc="-10" dirty="0">
                          <a:latin typeface="Calibri"/>
                          <a:cs typeface="Calibri"/>
                        </a:rPr>
                        <a:t>k</a:t>
                      </a:r>
                      <a:r>
                        <a:rPr sz="700" dirty="0">
                          <a:latin typeface="Calibri"/>
                          <a:cs typeface="Calibri"/>
                        </a:rPr>
                        <a:t>ly </a:t>
                      </a:r>
                      <a:r>
                        <a:rPr sz="700" spc="5" dirty="0">
                          <a:latin typeface="Calibri"/>
                          <a:cs typeface="Calibri"/>
                        </a:rPr>
                        <a:t>T</a:t>
                      </a:r>
                      <a:r>
                        <a:rPr sz="700" spc="-5" dirty="0">
                          <a:latin typeface="Calibri"/>
                          <a:cs typeface="Calibri"/>
                        </a:rPr>
                        <a:t>echn</a:t>
                      </a:r>
                      <a:r>
                        <a:rPr sz="700" dirty="0">
                          <a:latin typeface="Calibri"/>
                          <a:cs typeface="Calibri"/>
                        </a:rPr>
                        <a:t>i</a:t>
                      </a:r>
                      <a:r>
                        <a:rPr sz="700" spc="-5" dirty="0">
                          <a:latin typeface="Calibri"/>
                          <a:cs typeface="Calibri"/>
                        </a:rPr>
                        <a:t>ca</a:t>
                      </a:r>
                      <a:r>
                        <a:rPr sz="700" dirty="0">
                          <a:latin typeface="Calibri"/>
                          <a:cs typeface="Calibri"/>
                        </a:rPr>
                        <a:t>l</a:t>
                      </a:r>
                      <a:r>
                        <a:rPr sz="700" spc="10" dirty="0">
                          <a:latin typeface="Calibri"/>
                          <a:cs typeface="Calibri"/>
                        </a:rPr>
                        <a:t> </a:t>
                      </a:r>
                      <a:r>
                        <a:rPr sz="700" dirty="0">
                          <a:latin typeface="Calibri"/>
                          <a:cs typeface="Calibri"/>
                        </a:rPr>
                        <a:t>S</a:t>
                      </a:r>
                      <a:r>
                        <a:rPr sz="700" spc="-5" dirty="0">
                          <a:latin typeface="Calibri"/>
                          <a:cs typeface="Calibri"/>
                        </a:rPr>
                        <a:t>taf</a:t>
                      </a:r>
                      <a:r>
                        <a:rPr sz="700" dirty="0">
                          <a:latin typeface="Calibri"/>
                          <a:cs typeface="Calibri"/>
                        </a:rPr>
                        <a:t>f</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62">
                      <a:solidFill>
                        <a:srgbClr val="000000"/>
                      </a:solidFill>
                      <a:prstDash val="solid"/>
                    </a:lnB>
                  </a:tcPr>
                </a:tc>
                <a:tc>
                  <a:txBody>
                    <a:bodyPr/>
                    <a:lstStyle/>
                    <a:p>
                      <a:pPr marL="17145">
                        <a:lnSpc>
                          <a:spcPct val="100000"/>
                        </a:lnSpc>
                      </a:pPr>
                      <a:r>
                        <a:rPr sz="700" dirty="0">
                          <a:latin typeface="Calibri"/>
                          <a:cs typeface="Calibri"/>
                        </a:rPr>
                        <a:t>S</a:t>
                      </a:r>
                      <a:r>
                        <a:rPr sz="700" spc="-5" dirty="0">
                          <a:latin typeface="Calibri"/>
                          <a:cs typeface="Calibri"/>
                        </a:rPr>
                        <a:t>taf</a:t>
                      </a:r>
                      <a:r>
                        <a:rPr sz="700" dirty="0">
                          <a:latin typeface="Calibri"/>
                          <a:cs typeface="Calibri"/>
                        </a:rPr>
                        <a:t>f</a:t>
                      </a:r>
                      <a:r>
                        <a:rPr sz="700" spc="5" dirty="0">
                          <a:latin typeface="Calibri"/>
                          <a:cs typeface="Calibri"/>
                        </a:rPr>
                        <a:t> </a:t>
                      </a:r>
                      <a:r>
                        <a:rPr sz="700" dirty="0">
                          <a:latin typeface="Calibri"/>
                          <a:cs typeface="Calibri"/>
                        </a:rPr>
                        <a:t>S</a:t>
                      </a:r>
                      <a:r>
                        <a:rPr sz="700" spc="-5" dirty="0">
                          <a:latin typeface="Calibri"/>
                          <a:cs typeface="Calibri"/>
                        </a:rPr>
                        <a:t>a</a:t>
                      </a:r>
                      <a:r>
                        <a:rPr sz="700" dirty="0">
                          <a:latin typeface="Calibri"/>
                          <a:cs typeface="Calibri"/>
                        </a:rPr>
                        <a:t>l</a:t>
                      </a:r>
                      <a:r>
                        <a:rPr sz="700" spc="-5" dirty="0">
                          <a:latin typeface="Calibri"/>
                          <a:cs typeface="Calibri"/>
                        </a:rPr>
                        <a:t>ar</a:t>
                      </a:r>
                      <a:r>
                        <a:rPr sz="700" dirty="0">
                          <a:latin typeface="Calibri"/>
                          <a:cs typeface="Calibri"/>
                        </a:rPr>
                        <a:t>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62">
                      <a:solidFill>
                        <a:srgbClr val="000000"/>
                      </a:solidFill>
                      <a:prstDash val="solid"/>
                    </a:lnB>
                  </a:tcPr>
                </a:tc>
                <a:tc>
                  <a:txBody>
                    <a:bodyPr/>
                    <a:lstStyle/>
                    <a:p>
                      <a:pPr marL="17145" marR="173990">
                        <a:lnSpc>
                          <a:spcPct val="110300"/>
                        </a:lnSpc>
                      </a:pPr>
                      <a:r>
                        <a:rPr sz="700" dirty="0">
                          <a:latin typeface="Calibri"/>
                          <a:cs typeface="Calibri"/>
                        </a:rPr>
                        <a:t>S</a:t>
                      </a:r>
                      <a:r>
                        <a:rPr sz="700" spc="-5" dirty="0">
                          <a:latin typeface="Calibri"/>
                          <a:cs typeface="Calibri"/>
                        </a:rPr>
                        <a:t>a</a:t>
                      </a:r>
                      <a:r>
                        <a:rPr sz="700" dirty="0">
                          <a:latin typeface="Calibri"/>
                          <a:cs typeface="Calibri"/>
                        </a:rPr>
                        <a:t>l</a:t>
                      </a:r>
                      <a:r>
                        <a:rPr sz="700" spc="-5" dirty="0">
                          <a:latin typeface="Calibri"/>
                          <a:cs typeface="Calibri"/>
                        </a:rPr>
                        <a:t>ar</a:t>
                      </a:r>
                      <a:r>
                        <a:rPr sz="700" dirty="0">
                          <a:latin typeface="Calibri"/>
                          <a:cs typeface="Calibri"/>
                        </a:rPr>
                        <a:t>y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10" dirty="0">
                          <a:latin typeface="Calibri"/>
                          <a:cs typeface="Calibri"/>
                        </a:rPr>
                        <a:t>e</a:t>
                      </a:r>
                      <a:r>
                        <a:rPr sz="700" spc="-5" dirty="0">
                          <a:latin typeface="Calibri"/>
                          <a:cs typeface="Calibri"/>
                        </a:rPr>
                        <a:t>ff</a:t>
                      </a:r>
                      <a:r>
                        <a:rPr sz="700" spc="-10" dirty="0">
                          <a:latin typeface="Calibri"/>
                          <a:cs typeface="Calibri"/>
                        </a:rPr>
                        <a:t>o</a:t>
                      </a:r>
                      <a:r>
                        <a:rPr sz="700" spc="-5" dirty="0">
                          <a:latin typeface="Calibri"/>
                          <a:cs typeface="Calibri"/>
                        </a:rPr>
                        <a:t>r</a:t>
                      </a:r>
                      <a:r>
                        <a:rPr sz="700" dirty="0">
                          <a:latin typeface="Calibri"/>
                          <a:cs typeface="Calibri"/>
                        </a:rPr>
                        <a:t>t</a:t>
                      </a:r>
                      <a:r>
                        <a:rPr sz="700" spc="5" dirty="0">
                          <a:latin typeface="Calibri"/>
                          <a:cs typeface="Calibri"/>
                        </a:rPr>
                        <a:t> </a:t>
                      </a:r>
                      <a:r>
                        <a:rPr sz="700" spc="-10" dirty="0">
                          <a:latin typeface="Calibri"/>
                          <a:cs typeface="Calibri"/>
                        </a:rPr>
                        <a:t>e</a:t>
                      </a:r>
                      <a:r>
                        <a:rPr sz="700" dirty="0">
                          <a:latin typeface="Calibri"/>
                          <a:cs typeface="Calibri"/>
                        </a:rPr>
                        <a:t>x</a:t>
                      </a:r>
                      <a:r>
                        <a:rPr sz="700" spc="-5" dirty="0">
                          <a:latin typeface="Calibri"/>
                          <a:cs typeface="Calibri"/>
                        </a:rPr>
                        <a:t>p</a:t>
                      </a:r>
                      <a:r>
                        <a:rPr sz="700" spc="-10" dirty="0">
                          <a:latin typeface="Calibri"/>
                          <a:cs typeface="Calibri"/>
                        </a:rPr>
                        <a:t>e</a:t>
                      </a:r>
                      <a:r>
                        <a:rPr sz="700" spc="-5" dirty="0">
                          <a:latin typeface="Calibri"/>
                          <a:cs typeface="Calibri"/>
                        </a:rPr>
                        <a:t>nd</a:t>
                      </a:r>
                      <a:r>
                        <a:rPr sz="700" spc="-10" dirty="0">
                          <a:latin typeface="Calibri"/>
                          <a:cs typeface="Calibri"/>
                        </a:rPr>
                        <a:t>e</a:t>
                      </a:r>
                      <a:r>
                        <a:rPr sz="700" dirty="0">
                          <a:latin typeface="Calibri"/>
                          <a:cs typeface="Calibri"/>
                        </a:rPr>
                        <a:t>d </a:t>
                      </a:r>
                      <a:r>
                        <a:rPr sz="700" spc="-5" dirty="0">
                          <a:latin typeface="Calibri"/>
                          <a:cs typeface="Calibri"/>
                        </a:rPr>
                        <a:t>b</a:t>
                      </a:r>
                      <a:r>
                        <a:rPr sz="700" dirty="0">
                          <a:latin typeface="Calibri"/>
                          <a:cs typeface="Calibri"/>
                        </a:rPr>
                        <a:t>y </a:t>
                      </a:r>
                      <a:r>
                        <a:rPr sz="700" spc="-5" dirty="0">
                          <a:latin typeface="Calibri"/>
                          <a:cs typeface="Calibri"/>
                        </a:rPr>
                        <a:t>t</a:t>
                      </a:r>
                      <a:r>
                        <a:rPr sz="700" spc="-10" dirty="0">
                          <a:latin typeface="Calibri"/>
                          <a:cs typeface="Calibri"/>
                        </a:rPr>
                        <a:t>e</a:t>
                      </a:r>
                      <a:r>
                        <a:rPr sz="700" spc="-5" dirty="0">
                          <a:latin typeface="Calibri"/>
                          <a:cs typeface="Calibri"/>
                        </a:rPr>
                        <a:t>chn</a:t>
                      </a:r>
                      <a:r>
                        <a:rPr sz="700" dirty="0">
                          <a:latin typeface="Calibri"/>
                          <a:cs typeface="Calibri"/>
                        </a:rPr>
                        <a:t>i</a:t>
                      </a:r>
                      <a:r>
                        <a:rPr sz="700" spc="-5" dirty="0">
                          <a:latin typeface="Calibri"/>
                          <a:cs typeface="Calibri"/>
                        </a:rPr>
                        <a:t>ca</a:t>
                      </a:r>
                      <a:r>
                        <a:rPr sz="700" dirty="0">
                          <a:latin typeface="Calibri"/>
                          <a:cs typeface="Calibri"/>
                        </a:rPr>
                        <a:t>l</a:t>
                      </a:r>
                      <a:r>
                        <a:rPr sz="700" spc="10" dirty="0">
                          <a:latin typeface="Calibri"/>
                          <a:cs typeface="Calibri"/>
                        </a:rPr>
                        <a:t> </a:t>
                      </a:r>
                      <a:r>
                        <a:rPr sz="700" dirty="0">
                          <a:latin typeface="Calibri"/>
                          <a:cs typeface="Calibri"/>
                        </a:rPr>
                        <a:t>s</a:t>
                      </a:r>
                      <a:r>
                        <a:rPr sz="700" spc="-5" dirty="0">
                          <a:latin typeface="Calibri"/>
                          <a:cs typeface="Calibri"/>
                        </a:rPr>
                        <a:t>taf</a:t>
                      </a:r>
                      <a:r>
                        <a:rPr sz="700" dirty="0">
                          <a:latin typeface="Calibri"/>
                          <a:cs typeface="Calibri"/>
                        </a:rPr>
                        <a:t>f</a:t>
                      </a:r>
                      <a:r>
                        <a:rPr sz="700" spc="5" dirty="0">
                          <a:latin typeface="Calibri"/>
                          <a:cs typeface="Calibri"/>
                        </a:rPr>
                        <a:t> </a:t>
                      </a:r>
                      <a:r>
                        <a:rPr sz="700" dirty="0">
                          <a:latin typeface="Calibri"/>
                          <a:cs typeface="Calibri"/>
                        </a:rPr>
                        <a:t>(i</a:t>
                      </a:r>
                      <a:r>
                        <a:rPr sz="700" spc="-10" dirty="0">
                          <a:latin typeface="Calibri"/>
                          <a:cs typeface="Calibri"/>
                        </a:rPr>
                        <a:t>.e</a:t>
                      </a:r>
                      <a:r>
                        <a:rPr sz="700" dirty="0">
                          <a:latin typeface="Calibri"/>
                          <a:cs typeface="Calibri"/>
                        </a:rPr>
                        <a:t>. </a:t>
                      </a:r>
                      <a:r>
                        <a:rPr sz="700" spc="-5" dirty="0">
                          <a:latin typeface="Calibri"/>
                          <a:cs typeface="Calibri"/>
                        </a:rPr>
                        <a:t>th</a:t>
                      </a:r>
                      <a:r>
                        <a:rPr sz="700" spc="-10" dirty="0">
                          <a:latin typeface="Calibri"/>
                          <a:cs typeface="Calibri"/>
                        </a:rPr>
                        <a:t>o</a:t>
                      </a:r>
                      <a:r>
                        <a:rPr sz="700" dirty="0">
                          <a:latin typeface="Calibri"/>
                          <a:cs typeface="Calibri"/>
                        </a:rPr>
                        <a:t>se </a:t>
                      </a:r>
                      <a:r>
                        <a:rPr sz="700" spc="-10" dirty="0">
                          <a:latin typeface="Calibri"/>
                          <a:cs typeface="Calibri"/>
                        </a:rPr>
                        <a:t>w</a:t>
                      </a:r>
                      <a:r>
                        <a:rPr sz="700" spc="-5" dirty="0">
                          <a:latin typeface="Calibri"/>
                          <a:cs typeface="Calibri"/>
                        </a:rPr>
                        <a:t>h</a:t>
                      </a:r>
                      <a:r>
                        <a:rPr sz="700" dirty="0">
                          <a:latin typeface="Calibri"/>
                          <a:cs typeface="Calibri"/>
                        </a:rPr>
                        <a:t>o s</a:t>
                      </a:r>
                      <a:r>
                        <a:rPr sz="700" spc="-5" dirty="0">
                          <a:latin typeface="Calibri"/>
                          <a:cs typeface="Calibri"/>
                        </a:rPr>
                        <a:t>upp</a:t>
                      </a:r>
                      <a:r>
                        <a:rPr sz="700" spc="-10" dirty="0">
                          <a:latin typeface="Calibri"/>
                          <a:cs typeface="Calibri"/>
                        </a:rPr>
                        <a:t>o</a:t>
                      </a:r>
                      <a:r>
                        <a:rPr sz="700" spc="-5" dirty="0">
                          <a:latin typeface="Calibri"/>
                          <a:cs typeface="Calibri"/>
                        </a:rPr>
                        <a:t>r</a:t>
                      </a:r>
                      <a:r>
                        <a:rPr sz="700" dirty="0">
                          <a:latin typeface="Calibri"/>
                          <a:cs typeface="Calibri"/>
                        </a:rPr>
                        <a:t>t </a:t>
                      </a:r>
                      <a:r>
                        <a:rPr sz="700" spc="-5" dirty="0">
                          <a:latin typeface="Calibri"/>
                          <a:cs typeface="Calibri"/>
                        </a:rPr>
                        <a:t>th</a:t>
                      </a:r>
                      <a:r>
                        <a:rPr sz="700" dirty="0">
                          <a:latin typeface="Calibri"/>
                          <a:cs typeface="Calibri"/>
                        </a:rPr>
                        <a:t>e </a:t>
                      </a:r>
                      <a:r>
                        <a:rPr sz="700" spc="-5" dirty="0">
                          <a:latin typeface="Calibri"/>
                          <a:cs typeface="Calibri"/>
                        </a:rPr>
                        <a:t>t</a:t>
                      </a:r>
                      <a:r>
                        <a:rPr sz="700" spc="-10" dirty="0">
                          <a:latin typeface="Calibri"/>
                          <a:cs typeface="Calibri"/>
                        </a:rPr>
                        <a:t>e</a:t>
                      </a:r>
                      <a:r>
                        <a:rPr sz="700" spc="-5" dirty="0">
                          <a:latin typeface="Calibri"/>
                          <a:cs typeface="Calibri"/>
                        </a:rPr>
                        <a:t>chn</a:t>
                      </a:r>
                      <a:r>
                        <a:rPr sz="700" dirty="0">
                          <a:latin typeface="Calibri"/>
                          <a:cs typeface="Calibri"/>
                        </a:rPr>
                        <a:t>i</a:t>
                      </a:r>
                      <a:r>
                        <a:rPr sz="700" spc="-5" dirty="0">
                          <a:latin typeface="Calibri"/>
                          <a:cs typeface="Calibri"/>
                        </a:rPr>
                        <a:t>ca</a:t>
                      </a:r>
                      <a:r>
                        <a:rPr sz="700" dirty="0">
                          <a:latin typeface="Calibri"/>
                          <a:cs typeface="Calibri"/>
                        </a:rPr>
                        <a:t>l</a:t>
                      </a:r>
                      <a:r>
                        <a:rPr sz="700" spc="10" dirty="0">
                          <a:latin typeface="Calibri"/>
                          <a:cs typeface="Calibri"/>
                        </a:rPr>
                        <a:t> </a:t>
                      </a:r>
                      <a:r>
                        <a:rPr sz="700" spc="-5" dirty="0">
                          <a:latin typeface="Calibri"/>
                          <a:cs typeface="Calibri"/>
                        </a:rPr>
                        <a:t>act</a:t>
                      </a:r>
                      <a:r>
                        <a:rPr sz="700" dirty="0">
                          <a:latin typeface="Calibri"/>
                          <a:cs typeface="Calibri"/>
                        </a:rPr>
                        <a:t>i</a:t>
                      </a:r>
                      <a:r>
                        <a:rPr sz="700" spc="-5" dirty="0">
                          <a:latin typeface="Calibri"/>
                          <a:cs typeface="Calibri"/>
                        </a:rPr>
                        <a:t>v</a:t>
                      </a:r>
                      <a:r>
                        <a:rPr sz="700" dirty="0">
                          <a:latin typeface="Calibri"/>
                          <a:cs typeface="Calibri"/>
                        </a:rPr>
                        <a:t>i</a:t>
                      </a:r>
                      <a:r>
                        <a:rPr sz="700" spc="-5" dirty="0">
                          <a:latin typeface="Calibri"/>
                          <a:cs typeface="Calibri"/>
                        </a:rPr>
                        <a:t>t</a:t>
                      </a:r>
                      <a:r>
                        <a:rPr sz="700" dirty="0">
                          <a:latin typeface="Calibri"/>
                          <a:cs typeface="Calibri"/>
                        </a:rPr>
                        <a:t>i</a:t>
                      </a:r>
                      <a:r>
                        <a:rPr sz="700" spc="-10" dirty="0">
                          <a:latin typeface="Calibri"/>
                          <a:cs typeface="Calibri"/>
                        </a:rPr>
                        <a:t>e</a:t>
                      </a:r>
                      <a:r>
                        <a:rPr sz="700" dirty="0">
                          <a:latin typeface="Calibri"/>
                          <a:cs typeface="Calibri"/>
                        </a:rPr>
                        <a:t>s</a:t>
                      </a:r>
                      <a:r>
                        <a:rPr sz="700" spc="5" dirty="0">
                          <a:latin typeface="Calibri"/>
                          <a:cs typeface="Calibri"/>
                        </a:rPr>
                        <a:t> </a:t>
                      </a:r>
                      <a:r>
                        <a:rPr sz="700" spc="-10" dirty="0">
                          <a:latin typeface="Calibri"/>
                          <a:cs typeface="Calibri"/>
                        </a:rPr>
                        <a:t>o</a:t>
                      </a:r>
                      <a:r>
                        <a:rPr sz="700" dirty="0">
                          <a:latin typeface="Calibri"/>
                          <a:cs typeface="Calibri"/>
                        </a:rPr>
                        <a:t>f</a:t>
                      </a:r>
                      <a:r>
                        <a:rPr sz="700" spc="5" dirty="0">
                          <a:latin typeface="Calibri"/>
                          <a:cs typeface="Calibri"/>
                        </a:rPr>
                        <a:t> </a:t>
                      </a:r>
                      <a:r>
                        <a:rPr sz="700" dirty="0">
                          <a:latin typeface="Calibri"/>
                          <a:cs typeface="Calibri"/>
                        </a:rPr>
                        <a:t>C</a:t>
                      </a:r>
                      <a:r>
                        <a:rPr sz="700" spc="-5" dirty="0">
                          <a:latin typeface="Calibri"/>
                          <a:cs typeface="Calibri"/>
                        </a:rPr>
                        <a:t>a</a:t>
                      </a:r>
                      <a:r>
                        <a:rPr sz="700" dirty="0">
                          <a:latin typeface="Calibri"/>
                          <a:cs typeface="Calibri"/>
                        </a:rPr>
                        <a:t>l</a:t>
                      </a:r>
                      <a:r>
                        <a:rPr sz="700" spc="-5" dirty="0">
                          <a:latin typeface="Calibri"/>
                          <a:cs typeface="Calibri"/>
                        </a:rPr>
                        <a:t>t</a:t>
                      </a:r>
                      <a:r>
                        <a:rPr sz="700" spc="-10" dirty="0">
                          <a:latin typeface="Calibri"/>
                          <a:cs typeface="Calibri"/>
                        </a:rPr>
                        <a:t>e</a:t>
                      </a:r>
                      <a:r>
                        <a:rPr sz="700" spc="-5" dirty="0">
                          <a:latin typeface="Calibri"/>
                          <a:cs typeface="Calibri"/>
                        </a:rPr>
                        <a:t>ch</a:t>
                      </a:r>
                      <a:r>
                        <a:rPr sz="700" dirty="0">
                          <a:latin typeface="Calibri"/>
                          <a:cs typeface="Calibri"/>
                        </a:rPr>
                        <a:t>)</a:t>
                      </a:r>
                      <a:r>
                        <a:rPr sz="700" spc="5" dirty="0">
                          <a:latin typeface="Calibri"/>
                          <a:cs typeface="Calibri"/>
                        </a:rPr>
                        <a:t> </a:t>
                      </a:r>
                      <a:r>
                        <a:rPr sz="700" spc="-5" dirty="0">
                          <a:latin typeface="Calibri"/>
                          <a:cs typeface="Calibri"/>
                        </a:rPr>
                        <a:t>pa</a:t>
                      </a:r>
                      <a:r>
                        <a:rPr sz="700" dirty="0">
                          <a:latin typeface="Calibri"/>
                          <a:cs typeface="Calibri"/>
                        </a:rPr>
                        <a:t>id </a:t>
                      </a:r>
                      <a:r>
                        <a:rPr sz="700" spc="-10" dirty="0">
                          <a:latin typeface="Calibri"/>
                          <a:cs typeface="Calibri"/>
                        </a:rPr>
                        <a:t>o</a:t>
                      </a:r>
                      <a:r>
                        <a:rPr sz="700" dirty="0">
                          <a:latin typeface="Calibri"/>
                          <a:cs typeface="Calibri"/>
                        </a:rPr>
                        <a:t>n a</a:t>
                      </a:r>
                      <a:r>
                        <a:rPr sz="700" spc="5" dirty="0">
                          <a:latin typeface="Calibri"/>
                          <a:cs typeface="Calibri"/>
                        </a:rPr>
                        <a:t> </a:t>
                      </a:r>
                      <a:r>
                        <a:rPr sz="700" spc="-5" dirty="0">
                          <a:latin typeface="Calibri"/>
                          <a:cs typeface="Calibri"/>
                        </a:rPr>
                        <a:t>b</a:t>
                      </a:r>
                      <a:r>
                        <a:rPr sz="700" dirty="0">
                          <a:latin typeface="Calibri"/>
                          <a:cs typeface="Calibri"/>
                        </a:rPr>
                        <a:t>i</a:t>
                      </a:r>
                      <a:r>
                        <a:rPr sz="700" spc="-5" dirty="0">
                          <a:latin typeface="Calibri"/>
                          <a:cs typeface="Calibri"/>
                        </a:rPr>
                        <a:t>-</a:t>
                      </a:r>
                      <a:r>
                        <a:rPr sz="700" spc="-10" dirty="0">
                          <a:latin typeface="Calibri"/>
                          <a:cs typeface="Calibri"/>
                        </a:rPr>
                        <a:t>week</a:t>
                      </a:r>
                      <a:r>
                        <a:rPr sz="700" dirty="0">
                          <a:latin typeface="Calibri"/>
                          <a:cs typeface="Calibri"/>
                        </a:rPr>
                        <a:t>ly </a:t>
                      </a:r>
                      <a:r>
                        <a:rPr sz="700" spc="-5" dirty="0">
                          <a:latin typeface="Calibri"/>
                          <a:cs typeface="Calibri"/>
                        </a:rPr>
                        <a:t>ba</a:t>
                      </a:r>
                      <a:r>
                        <a:rPr sz="700" dirty="0">
                          <a:latin typeface="Calibri"/>
                          <a:cs typeface="Calibri"/>
                        </a:rPr>
                        <a:t>sis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2">
                      <a:solidFill>
                        <a:srgbClr val="000000"/>
                      </a:solidFill>
                      <a:prstDash val="solid"/>
                    </a:lnB>
                  </a:tcPr>
                </a:tc>
                <a:tc>
                  <a:txBody>
                    <a:bodyPr/>
                    <a:lstStyle/>
                    <a:p>
                      <a:pPr marL="17145">
                        <a:lnSpc>
                          <a:spcPct val="100000"/>
                        </a:lnSpc>
                      </a:pPr>
                      <a:r>
                        <a:rPr sz="700" dirty="0">
                          <a:latin typeface="Calibri"/>
                          <a:cs typeface="Calibri"/>
                        </a:rPr>
                        <a:t>C</a:t>
                      </a:r>
                      <a:r>
                        <a:rPr sz="700" spc="-5" dirty="0">
                          <a:latin typeface="Calibri"/>
                          <a:cs typeface="Calibri"/>
                        </a:rPr>
                        <a:t>a</a:t>
                      </a:r>
                      <a:r>
                        <a:rPr sz="700" dirty="0">
                          <a:latin typeface="Calibri"/>
                          <a:cs typeface="Calibri"/>
                        </a:rPr>
                        <a:t>n </a:t>
                      </a:r>
                      <a:r>
                        <a:rPr sz="700" spc="-5" dirty="0">
                          <a:latin typeface="Calibri"/>
                          <a:cs typeface="Calibri"/>
                        </a:rPr>
                        <a:t>b</a:t>
                      </a:r>
                      <a:r>
                        <a:rPr sz="700" dirty="0">
                          <a:latin typeface="Calibri"/>
                          <a:cs typeface="Calibri"/>
                        </a:rPr>
                        <a:t>e </a:t>
                      </a: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10" dirty="0">
                          <a:latin typeface="Calibri"/>
                          <a:cs typeface="Calibri"/>
                        </a:rPr>
                        <a:t>o</a:t>
                      </a:r>
                      <a:r>
                        <a:rPr sz="700" dirty="0">
                          <a:latin typeface="Calibri"/>
                          <a:cs typeface="Calibri"/>
                        </a:rPr>
                        <a:t>n s</a:t>
                      </a:r>
                      <a:r>
                        <a:rPr sz="700" spc="-5" dirty="0">
                          <a:latin typeface="Calibri"/>
                          <a:cs typeface="Calibri"/>
                        </a:rPr>
                        <a:t>p</a:t>
                      </a:r>
                      <a:r>
                        <a:rPr sz="700" spc="-10" dirty="0">
                          <a:latin typeface="Calibri"/>
                          <a:cs typeface="Calibri"/>
                        </a:rPr>
                        <a:t>o</a:t>
                      </a:r>
                      <a:r>
                        <a:rPr sz="700" spc="-5" dirty="0">
                          <a:latin typeface="Calibri"/>
                          <a:cs typeface="Calibri"/>
                        </a:rPr>
                        <a:t>n</a:t>
                      </a:r>
                      <a:r>
                        <a:rPr sz="700" dirty="0">
                          <a:latin typeface="Calibri"/>
                          <a:cs typeface="Calibri"/>
                        </a:rPr>
                        <a:t>s</a:t>
                      </a:r>
                      <a:r>
                        <a:rPr sz="700" spc="-10" dirty="0">
                          <a:latin typeface="Calibri"/>
                          <a:cs typeface="Calibri"/>
                        </a:rPr>
                        <a:t>o</a:t>
                      </a:r>
                      <a:r>
                        <a:rPr sz="700" spc="-5" dirty="0">
                          <a:latin typeface="Calibri"/>
                          <a:cs typeface="Calibri"/>
                        </a:rPr>
                        <a:t>r</a:t>
                      </a:r>
                      <a:r>
                        <a:rPr sz="700" spc="-10" dirty="0">
                          <a:latin typeface="Calibri"/>
                          <a:cs typeface="Calibri"/>
                        </a:rPr>
                        <a:t>e</a:t>
                      </a:r>
                      <a:r>
                        <a:rPr sz="700" dirty="0">
                          <a:latin typeface="Calibri"/>
                          <a:cs typeface="Calibri"/>
                        </a:rPr>
                        <a:t>d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2">
                      <a:solidFill>
                        <a:srgbClr val="000000"/>
                      </a:solidFill>
                      <a:prstDash val="solid"/>
                    </a:lnB>
                  </a:tcPr>
                </a:tc>
                <a:tc>
                  <a:txBody>
                    <a:bodyPr/>
                    <a:lstStyle/>
                    <a:p>
                      <a:endParaRPr sz="700" dirty="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2">
                      <a:solidFill>
                        <a:srgbClr val="000000"/>
                      </a:solidFill>
                      <a:prstDash val="solid"/>
                    </a:lnB>
                  </a:tcPr>
                </a:tc>
                <a:tc>
                  <a:txBody>
                    <a:bodyPr/>
                    <a:lstStyle/>
                    <a:p>
                      <a:pPr marL="17145" marR="44450">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2">
                      <a:solidFill>
                        <a:srgbClr val="000000"/>
                      </a:solidFill>
                      <a:prstDash val="solid"/>
                    </a:lnB>
                  </a:tcPr>
                </a:tc>
              </a:tr>
              <a:tr h="690252">
                <a:tc>
                  <a:txBody>
                    <a:bodyPr/>
                    <a:lstStyle/>
                    <a:p>
                      <a:pPr marL="9525" algn="ctr">
                        <a:lnSpc>
                          <a:spcPct val="100000"/>
                        </a:lnSpc>
                      </a:pPr>
                      <a:r>
                        <a:rPr sz="700" dirty="0">
                          <a:latin typeface="Segoe UI"/>
                          <a:cs typeface="Segoe UI"/>
                        </a:rPr>
                        <a:t>6</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2">
                      <a:solidFill>
                        <a:srgbClr val="000000"/>
                      </a:solidFill>
                      <a:prstDash val="solid"/>
                    </a:lnT>
                    <a:lnB w="13463">
                      <a:solidFill>
                        <a:srgbClr val="000000"/>
                      </a:solidFill>
                      <a:prstDash val="solid"/>
                    </a:lnB>
                  </a:tcPr>
                </a:tc>
                <a:tc>
                  <a:txBody>
                    <a:bodyPr/>
                    <a:lstStyle/>
                    <a:p>
                      <a:pPr marL="17145">
                        <a:lnSpc>
                          <a:spcPct val="100000"/>
                        </a:lnSpc>
                      </a:pPr>
                      <a:r>
                        <a:rPr sz="700" dirty="0">
                          <a:latin typeface="Calibri"/>
                          <a:cs typeface="Calibri"/>
                        </a:rPr>
                        <a:t>C</a:t>
                      </a:r>
                      <a:r>
                        <a:rPr sz="700" spc="-10" dirty="0">
                          <a:latin typeface="Calibri"/>
                          <a:cs typeface="Calibri"/>
                        </a:rPr>
                        <a:t>o</a:t>
                      </a:r>
                      <a:r>
                        <a:rPr sz="700" spc="-5" dirty="0">
                          <a:latin typeface="Calibri"/>
                          <a:cs typeface="Calibri"/>
                        </a:rPr>
                        <a:t>mput</a:t>
                      </a:r>
                      <a:r>
                        <a:rPr sz="700" spc="-10" dirty="0">
                          <a:latin typeface="Calibri"/>
                          <a:cs typeface="Calibri"/>
                        </a:rPr>
                        <a:t>e</a:t>
                      </a:r>
                      <a:r>
                        <a:rPr sz="700" dirty="0">
                          <a:latin typeface="Calibri"/>
                          <a:cs typeface="Calibri"/>
                        </a:rPr>
                        <a:t>r</a:t>
                      </a:r>
                      <a:r>
                        <a:rPr sz="700" spc="5" dirty="0">
                          <a:latin typeface="Calibri"/>
                          <a:cs typeface="Calibri"/>
                        </a:rPr>
                        <a:t> </a:t>
                      </a:r>
                      <a:r>
                        <a:rPr sz="700" dirty="0">
                          <a:latin typeface="Calibri"/>
                          <a:cs typeface="Calibri"/>
                        </a:rPr>
                        <a:t>M</a:t>
                      </a:r>
                      <a:r>
                        <a:rPr sz="700" spc="-5" dirty="0">
                          <a:latin typeface="Calibri"/>
                          <a:cs typeface="Calibri"/>
                        </a:rPr>
                        <a:t>a</a:t>
                      </a:r>
                      <a:r>
                        <a:rPr sz="700" dirty="0">
                          <a:latin typeface="Calibri"/>
                          <a:cs typeface="Calibri"/>
                        </a:rPr>
                        <a:t>i</a:t>
                      </a:r>
                      <a:r>
                        <a:rPr sz="700" spc="-5" dirty="0">
                          <a:latin typeface="Calibri"/>
                          <a:cs typeface="Calibri"/>
                        </a:rPr>
                        <a:t>nt</a:t>
                      </a:r>
                      <a:r>
                        <a:rPr sz="700" spc="-10" dirty="0">
                          <a:latin typeface="Calibri"/>
                          <a:cs typeface="Calibri"/>
                        </a:rPr>
                        <a:t>e</a:t>
                      </a:r>
                      <a:r>
                        <a:rPr sz="700" spc="-5" dirty="0">
                          <a:latin typeface="Calibri"/>
                          <a:cs typeface="Calibri"/>
                        </a:rPr>
                        <a:t>nanc</a:t>
                      </a:r>
                      <a:r>
                        <a:rPr sz="700" dirty="0">
                          <a:latin typeface="Calibri"/>
                          <a:cs typeface="Calibri"/>
                        </a:rPr>
                        <a:t>e</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2">
                      <a:solidFill>
                        <a:srgbClr val="000000"/>
                      </a:solidFill>
                      <a:prstDash val="solid"/>
                    </a:lnT>
                    <a:lnB w="13462">
                      <a:solidFill>
                        <a:srgbClr val="000000"/>
                      </a:solidFill>
                      <a:prstDash val="solid"/>
                    </a:lnB>
                  </a:tcPr>
                </a:tc>
                <a:tc>
                  <a:txBody>
                    <a:bodyPr/>
                    <a:lstStyle/>
                    <a:p>
                      <a:pPr marL="17145">
                        <a:lnSpc>
                          <a:spcPct val="100000"/>
                        </a:lnSpc>
                      </a:pPr>
                      <a:r>
                        <a:rPr sz="700" dirty="0">
                          <a:latin typeface="Calibri"/>
                          <a:cs typeface="Calibri"/>
                        </a:rPr>
                        <a:t>M</a:t>
                      </a:r>
                      <a:r>
                        <a:rPr sz="700" spc="-5" dirty="0">
                          <a:latin typeface="Calibri"/>
                          <a:cs typeface="Calibri"/>
                        </a:rPr>
                        <a:t>at</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a</a:t>
                      </a:r>
                      <a:r>
                        <a:rPr sz="700" dirty="0">
                          <a:latin typeface="Calibri"/>
                          <a:cs typeface="Calibri"/>
                        </a:rPr>
                        <a:t>ls</a:t>
                      </a:r>
                      <a:r>
                        <a:rPr sz="700" spc="5" dirty="0">
                          <a:latin typeface="Calibri"/>
                          <a:cs typeface="Calibri"/>
                        </a:rPr>
                        <a:t> </a:t>
                      </a:r>
                      <a:r>
                        <a:rPr sz="700" spc="-5" dirty="0">
                          <a:latin typeface="Calibri"/>
                          <a:cs typeface="Calibri"/>
                        </a:rPr>
                        <a:t>an</a:t>
                      </a:r>
                      <a:r>
                        <a:rPr sz="700" dirty="0">
                          <a:latin typeface="Calibri"/>
                          <a:cs typeface="Calibri"/>
                        </a:rPr>
                        <a:t>d 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2">
                      <a:solidFill>
                        <a:srgbClr val="000000"/>
                      </a:solidFill>
                      <a:prstDash val="solid"/>
                    </a:lnT>
                    <a:lnB w="13462">
                      <a:solidFill>
                        <a:srgbClr val="000000"/>
                      </a:solidFill>
                      <a:prstDash val="solid"/>
                    </a:lnB>
                  </a:tcPr>
                </a:tc>
                <a:tc>
                  <a:txBody>
                    <a:bodyPr/>
                    <a:lstStyle/>
                    <a:p>
                      <a:pPr marL="17145" marR="169545">
                        <a:lnSpc>
                          <a:spcPct val="110300"/>
                        </a:lnSpc>
                      </a:pPr>
                      <a:r>
                        <a:rPr sz="700" dirty="0">
                          <a:latin typeface="Calibri"/>
                          <a:cs typeface="Calibri"/>
                        </a:rPr>
                        <a:t>S</a:t>
                      </a:r>
                      <a:r>
                        <a:rPr sz="700" spc="-10" dirty="0">
                          <a:latin typeface="Calibri"/>
                          <a:cs typeface="Calibri"/>
                        </a:rPr>
                        <a:t>e</a:t>
                      </a:r>
                      <a:r>
                        <a:rPr sz="700" spc="-5" dirty="0">
                          <a:latin typeface="Calibri"/>
                          <a:cs typeface="Calibri"/>
                        </a:rPr>
                        <a:t>rv</a:t>
                      </a:r>
                      <a:r>
                        <a:rPr sz="700" dirty="0">
                          <a:latin typeface="Calibri"/>
                          <a:cs typeface="Calibri"/>
                        </a:rPr>
                        <a:t>i</a:t>
                      </a:r>
                      <a:r>
                        <a:rPr sz="700" spc="-5" dirty="0">
                          <a:latin typeface="Calibri"/>
                          <a:cs typeface="Calibri"/>
                        </a:rPr>
                        <a:t>c</a:t>
                      </a:r>
                      <a:r>
                        <a:rPr sz="700" dirty="0">
                          <a:latin typeface="Calibri"/>
                          <a:cs typeface="Calibri"/>
                        </a:rPr>
                        <a:t>e </a:t>
                      </a:r>
                      <a:r>
                        <a:rPr sz="700" spc="-5" dirty="0">
                          <a:latin typeface="Calibri"/>
                          <a:cs typeface="Calibri"/>
                        </a:rPr>
                        <a:t>an</a:t>
                      </a:r>
                      <a:r>
                        <a:rPr sz="700" dirty="0">
                          <a:latin typeface="Calibri"/>
                          <a:cs typeface="Calibri"/>
                        </a:rPr>
                        <a:t>d </a:t>
                      </a:r>
                      <a:r>
                        <a:rPr sz="700" spc="-5" dirty="0">
                          <a:latin typeface="Calibri"/>
                          <a:cs typeface="Calibri"/>
                        </a:rPr>
                        <a:t>mat</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a</a:t>
                      </a:r>
                      <a:r>
                        <a:rPr sz="700" dirty="0">
                          <a:latin typeface="Calibri"/>
                          <a:cs typeface="Calibri"/>
                        </a:rPr>
                        <a:t>ls</a:t>
                      </a:r>
                      <a:r>
                        <a:rPr sz="700" spc="5" dirty="0">
                          <a:latin typeface="Calibri"/>
                          <a:cs typeface="Calibri"/>
                        </a:rPr>
                        <a:t>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dirty="0">
                          <a:latin typeface="Calibri"/>
                          <a:cs typeface="Calibri"/>
                        </a:rPr>
                        <a:t>i</a:t>
                      </a:r>
                      <a:r>
                        <a:rPr sz="700" spc="-5" dirty="0">
                          <a:latin typeface="Calibri"/>
                          <a:cs typeface="Calibri"/>
                        </a:rPr>
                        <a:t>ncurr</a:t>
                      </a:r>
                      <a:r>
                        <a:rPr sz="700" spc="-10" dirty="0">
                          <a:latin typeface="Calibri"/>
                          <a:cs typeface="Calibri"/>
                        </a:rPr>
                        <a:t>e</a:t>
                      </a:r>
                      <a:r>
                        <a:rPr sz="700" dirty="0">
                          <a:latin typeface="Calibri"/>
                          <a:cs typeface="Calibri"/>
                        </a:rPr>
                        <a:t>d </a:t>
                      </a:r>
                      <a:r>
                        <a:rPr sz="700" spc="-5" dirty="0">
                          <a:latin typeface="Calibri"/>
                          <a:cs typeface="Calibri"/>
                        </a:rPr>
                        <a:t>t</a:t>
                      </a:r>
                      <a:r>
                        <a:rPr sz="700" dirty="0">
                          <a:latin typeface="Calibri"/>
                          <a:cs typeface="Calibri"/>
                        </a:rPr>
                        <a:t>o </a:t>
                      </a:r>
                      <a:r>
                        <a:rPr sz="700" spc="-5" dirty="0">
                          <a:latin typeface="Calibri"/>
                          <a:cs typeface="Calibri"/>
                        </a:rPr>
                        <a:t>ma</a:t>
                      </a:r>
                      <a:r>
                        <a:rPr sz="700" dirty="0">
                          <a:latin typeface="Calibri"/>
                          <a:cs typeface="Calibri"/>
                        </a:rPr>
                        <a:t>i</a:t>
                      </a:r>
                      <a:r>
                        <a:rPr sz="700" spc="-5" dirty="0">
                          <a:latin typeface="Calibri"/>
                          <a:cs typeface="Calibri"/>
                        </a:rPr>
                        <a:t>nta</a:t>
                      </a:r>
                      <a:r>
                        <a:rPr sz="700" dirty="0">
                          <a:latin typeface="Calibri"/>
                          <a:cs typeface="Calibri"/>
                        </a:rPr>
                        <a:t>in </a:t>
                      </a:r>
                      <a:r>
                        <a:rPr sz="700" spc="-5" dirty="0">
                          <a:latin typeface="Calibri"/>
                          <a:cs typeface="Calibri"/>
                        </a:rPr>
                        <a:t>c</a:t>
                      </a:r>
                      <a:r>
                        <a:rPr sz="700" spc="-10" dirty="0">
                          <a:latin typeface="Calibri"/>
                          <a:cs typeface="Calibri"/>
                        </a:rPr>
                        <a:t>o</a:t>
                      </a:r>
                      <a:r>
                        <a:rPr sz="700" spc="-5" dirty="0">
                          <a:latin typeface="Calibri"/>
                          <a:cs typeface="Calibri"/>
                        </a:rPr>
                        <a:t>mput</a:t>
                      </a:r>
                      <a:r>
                        <a:rPr sz="700" spc="-10" dirty="0">
                          <a:latin typeface="Calibri"/>
                          <a:cs typeface="Calibri"/>
                        </a:rPr>
                        <a:t>e</a:t>
                      </a:r>
                      <a:r>
                        <a:rPr sz="700" spc="-5" dirty="0">
                          <a:latin typeface="Calibri"/>
                          <a:cs typeface="Calibri"/>
                        </a:rPr>
                        <a:t>r</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2">
                      <a:solidFill>
                        <a:srgbClr val="000000"/>
                      </a:solidFill>
                      <a:prstDash val="solid"/>
                    </a:lnT>
                    <a:lnB w="13462">
                      <a:solidFill>
                        <a:srgbClr val="000000"/>
                      </a:solidFill>
                      <a:prstDash val="solid"/>
                    </a:lnB>
                  </a:tcPr>
                </a:tc>
                <a:tc>
                  <a:txBody>
                    <a:bodyPr/>
                    <a:lstStyle/>
                    <a:p>
                      <a:pPr marL="17145" marR="273050">
                        <a:lnSpc>
                          <a:spcPct val="110300"/>
                        </a:lnSpc>
                      </a:pPr>
                      <a:r>
                        <a:rPr sz="700" spc="-5" dirty="0">
                          <a:latin typeface="Calibri"/>
                          <a:cs typeface="Calibri"/>
                        </a:rPr>
                        <a:t>U</a:t>
                      </a:r>
                      <a:r>
                        <a:rPr sz="700" dirty="0">
                          <a:latin typeface="Calibri"/>
                          <a:cs typeface="Calibri"/>
                        </a:rPr>
                        <a:t>se </a:t>
                      </a:r>
                      <a:r>
                        <a:rPr sz="700" spc="-10" dirty="0">
                          <a:latin typeface="Calibri"/>
                          <a:cs typeface="Calibri"/>
                        </a:rPr>
                        <a:t>w</a:t>
                      </a:r>
                      <a:r>
                        <a:rPr sz="700" spc="-5" dirty="0">
                          <a:latin typeface="Calibri"/>
                          <a:cs typeface="Calibri"/>
                        </a:rPr>
                        <a:t>h</a:t>
                      </a:r>
                      <a:r>
                        <a:rPr sz="700" spc="-10" dirty="0">
                          <a:latin typeface="Calibri"/>
                          <a:cs typeface="Calibri"/>
                        </a:rPr>
                        <a:t>e</a:t>
                      </a:r>
                      <a:r>
                        <a:rPr sz="700" dirty="0">
                          <a:latin typeface="Calibri"/>
                          <a:cs typeface="Calibri"/>
                        </a:rPr>
                        <a:t>n </a:t>
                      </a:r>
                      <a:r>
                        <a:rPr sz="700" spc="-5" dirty="0">
                          <a:latin typeface="Calibri"/>
                          <a:cs typeface="Calibri"/>
                        </a:rPr>
                        <a:t>n</a:t>
                      </a:r>
                      <a:r>
                        <a:rPr sz="700" spc="-10" dirty="0">
                          <a:latin typeface="Calibri"/>
                          <a:cs typeface="Calibri"/>
                        </a:rPr>
                        <a:t>e</a:t>
                      </a:r>
                      <a:r>
                        <a:rPr sz="700" spc="-5" dirty="0">
                          <a:latin typeface="Calibri"/>
                          <a:cs typeface="Calibri"/>
                        </a:rPr>
                        <a:t>c</a:t>
                      </a:r>
                      <a:r>
                        <a:rPr sz="700" spc="-10" dirty="0">
                          <a:latin typeface="Calibri"/>
                          <a:cs typeface="Calibri"/>
                        </a:rPr>
                        <a:t>e</a:t>
                      </a:r>
                      <a:r>
                        <a:rPr sz="700" dirty="0">
                          <a:latin typeface="Calibri"/>
                          <a:cs typeface="Calibri"/>
                        </a:rPr>
                        <a:t>ss</a:t>
                      </a:r>
                      <a:r>
                        <a:rPr sz="700" spc="-5" dirty="0">
                          <a:latin typeface="Calibri"/>
                          <a:cs typeface="Calibri"/>
                        </a:rPr>
                        <a:t>ar</a:t>
                      </a:r>
                      <a:r>
                        <a:rPr sz="700" dirty="0">
                          <a:latin typeface="Calibri"/>
                          <a:cs typeface="Calibri"/>
                        </a:rPr>
                        <a:t>y </a:t>
                      </a:r>
                      <a:r>
                        <a:rPr sz="700" spc="-5" dirty="0">
                          <a:latin typeface="Calibri"/>
                          <a:cs typeface="Calibri"/>
                        </a:rPr>
                        <a:t>t</a:t>
                      </a:r>
                      <a:r>
                        <a:rPr sz="700" dirty="0">
                          <a:latin typeface="Calibri"/>
                          <a:cs typeface="Calibri"/>
                        </a:rPr>
                        <a:t>o </a:t>
                      </a:r>
                      <a:r>
                        <a:rPr sz="700" spc="-5" dirty="0">
                          <a:latin typeface="Calibri"/>
                          <a:cs typeface="Calibri"/>
                        </a:rPr>
                        <a:t>ma</a:t>
                      </a:r>
                      <a:r>
                        <a:rPr sz="700" dirty="0">
                          <a:latin typeface="Calibri"/>
                          <a:cs typeface="Calibri"/>
                        </a:rPr>
                        <a:t>i</a:t>
                      </a:r>
                      <a:r>
                        <a:rPr sz="700" spc="-5" dirty="0">
                          <a:latin typeface="Calibri"/>
                          <a:cs typeface="Calibri"/>
                        </a:rPr>
                        <a:t>nta</a:t>
                      </a:r>
                      <a:r>
                        <a:rPr sz="700" dirty="0">
                          <a:latin typeface="Calibri"/>
                          <a:cs typeface="Calibri"/>
                        </a:rPr>
                        <a:t>in </a:t>
                      </a:r>
                      <a:r>
                        <a:rPr sz="700" spc="-5" dirty="0">
                          <a:latin typeface="Calibri"/>
                          <a:cs typeface="Calibri"/>
                        </a:rPr>
                        <a:t>c</a:t>
                      </a:r>
                      <a:r>
                        <a:rPr sz="700" spc="-10" dirty="0">
                          <a:latin typeface="Calibri"/>
                          <a:cs typeface="Calibri"/>
                        </a:rPr>
                        <a:t>o</a:t>
                      </a:r>
                      <a:r>
                        <a:rPr sz="700" spc="-5" dirty="0">
                          <a:latin typeface="Calibri"/>
                          <a:cs typeface="Calibri"/>
                        </a:rPr>
                        <a:t>mput</a:t>
                      </a:r>
                      <a:r>
                        <a:rPr sz="700" spc="-10" dirty="0">
                          <a:latin typeface="Calibri"/>
                          <a:cs typeface="Calibri"/>
                        </a:rPr>
                        <a:t>e</a:t>
                      </a:r>
                      <a:r>
                        <a:rPr sz="700" dirty="0">
                          <a:latin typeface="Calibri"/>
                          <a:cs typeface="Calibri"/>
                        </a:rPr>
                        <a:t>r</a:t>
                      </a:r>
                      <a:r>
                        <a:rPr sz="700" spc="5" dirty="0">
                          <a:latin typeface="Calibri"/>
                          <a:cs typeface="Calibri"/>
                        </a:rPr>
                        <a:t> </a:t>
                      </a:r>
                      <a:r>
                        <a:rPr sz="700" spc="-10" dirty="0">
                          <a:latin typeface="Calibri"/>
                          <a:cs typeface="Calibri"/>
                        </a:rPr>
                        <a:t>o</a:t>
                      </a:r>
                      <a:r>
                        <a:rPr sz="700" spc="-5" dirty="0">
                          <a:latin typeface="Calibri"/>
                          <a:cs typeface="Calibri"/>
                        </a:rPr>
                        <a:t>p</a:t>
                      </a:r>
                      <a:r>
                        <a:rPr sz="700" spc="-10" dirty="0">
                          <a:latin typeface="Calibri"/>
                          <a:cs typeface="Calibri"/>
                        </a:rPr>
                        <a:t>e</a:t>
                      </a:r>
                      <a:r>
                        <a:rPr sz="700" spc="-5" dirty="0">
                          <a:latin typeface="Calibri"/>
                          <a:cs typeface="Calibri"/>
                        </a:rPr>
                        <a:t>rat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p>
                  </a:txBody>
                  <a:tcPr marL="0" marR="0" marT="0" marB="0">
                    <a:lnL w="13461">
                      <a:solidFill>
                        <a:srgbClr val="000000"/>
                      </a:solidFill>
                      <a:prstDash val="solid"/>
                    </a:lnL>
                    <a:lnR w="13449">
                      <a:solidFill>
                        <a:srgbClr val="000000"/>
                      </a:solidFill>
                      <a:prstDash val="solid"/>
                    </a:lnR>
                    <a:lnT w="13462">
                      <a:solidFill>
                        <a:srgbClr val="000000"/>
                      </a:solidFill>
                      <a:prstDash val="solid"/>
                    </a:lnT>
                    <a:lnB w="13462">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62">
                      <a:solidFill>
                        <a:srgbClr val="000000"/>
                      </a:solidFill>
                      <a:prstDash val="solid"/>
                    </a:lnT>
                    <a:lnB w="13462">
                      <a:solidFill>
                        <a:srgbClr val="000000"/>
                      </a:solidFill>
                      <a:prstDash val="solid"/>
                    </a:lnB>
                  </a:tcPr>
                </a:tc>
                <a:tc>
                  <a:txBody>
                    <a:bodyPr/>
                    <a:lstStyle/>
                    <a:p>
                      <a:pPr marL="17145" marR="44450">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p>
                  </a:txBody>
                  <a:tcPr marL="0" marR="0" marT="0" marB="0">
                    <a:lnL w="13461">
                      <a:solidFill>
                        <a:srgbClr val="000000"/>
                      </a:solidFill>
                      <a:prstDash val="solid"/>
                    </a:lnL>
                    <a:lnR w="13449">
                      <a:solidFill>
                        <a:srgbClr val="000000"/>
                      </a:solidFill>
                      <a:prstDash val="solid"/>
                    </a:lnR>
                    <a:lnT w="13462">
                      <a:solidFill>
                        <a:srgbClr val="000000"/>
                      </a:solidFill>
                      <a:prstDash val="solid"/>
                    </a:lnT>
                    <a:lnB w="13462">
                      <a:solidFill>
                        <a:srgbClr val="000000"/>
                      </a:solidFill>
                      <a:prstDash val="solid"/>
                    </a:lnB>
                  </a:tcPr>
                </a:tc>
              </a:tr>
            </a:tbl>
          </a:graphicData>
        </a:graphic>
      </p:graphicFrame>
    </p:spTree>
    <p:extLst>
      <p:ext uri="{BB962C8B-B14F-4D97-AF65-F5344CB8AC3E}">
        <p14:creationId xmlns:p14="http://schemas.microsoft.com/office/powerpoint/2010/main" val="1329422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xfrm>
            <a:off x="2010405" y="488252"/>
            <a:ext cx="516022" cy="307777"/>
          </a:xfrm>
          <a:prstGeom prst="rect">
            <a:avLst/>
          </a:prstGeom>
        </p:spPr>
        <p:txBody>
          <a:bodyPr vert="horz" wrap="square" lIns="0" tIns="0" rIns="0" bIns="0" rtlCol="0" anchor="ctr">
            <a:spAutoFit/>
          </a:bodyPr>
          <a:lstStyle/>
          <a:p>
            <a:pPr marL="16810"/>
            <a:fld id="{81D60167-4931-47E6-BA6A-407CBD079E47}" type="slidenum">
              <a:rPr dirty="0"/>
              <a:pPr marL="16810"/>
              <a:t>13</a:t>
            </a:fld>
            <a:endParaRPr dirty="0"/>
          </a:p>
        </p:txBody>
      </p:sp>
      <p:sp>
        <p:nvSpPr>
          <p:cNvPr id="2" name="object 2"/>
          <p:cNvSpPr txBox="1"/>
          <p:nvPr/>
        </p:nvSpPr>
        <p:spPr>
          <a:xfrm>
            <a:off x="3741280" y="91051"/>
            <a:ext cx="5402720" cy="289438"/>
          </a:xfrm>
          <a:prstGeom prst="rect">
            <a:avLst/>
          </a:prstGeom>
        </p:spPr>
        <p:txBody>
          <a:bodyPr vert="horz" wrap="square" lIns="0" tIns="0" rIns="0" bIns="0" rtlCol="0">
            <a:spAutoFit/>
          </a:bodyPr>
          <a:lstStyle/>
          <a:p>
            <a:pPr marL="641710" marR="3362" indent="-633726" algn="ctr">
              <a:lnSpc>
                <a:spcPct val="110300"/>
              </a:lnSpc>
            </a:pPr>
            <a:r>
              <a:rPr u="sng" dirty="0">
                <a:latin typeface="Calibri"/>
                <a:cs typeface="Calibri"/>
              </a:rPr>
              <a:t>S</a:t>
            </a:r>
            <a:r>
              <a:rPr u="sng" spc="-3" dirty="0">
                <a:latin typeface="Calibri"/>
                <a:cs typeface="Calibri"/>
              </a:rPr>
              <a:t>p</a:t>
            </a:r>
            <a:r>
              <a:rPr u="sng" spc="-7" dirty="0">
                <a:latin typeface="Calibri"/>
                <a:cs typeface="Calibri"/>
              </a:rPr>
              <a:t>o</a:t>
            </a:r>
            <a:r>
              <a:rPr u="sng" spc="-3" dirty="0">
                <a:latin typeface="Calibri"/>
                <a:cs typeface="Calibri"/>
              </a:rPr>
              <a:t>n</a:t>
            </a:r>
            <a:r>
              <a:rPr u="sng" dirty="0">
                <a:latin typeface="Calibri"/>
                <a:cs typeface="Calibri"/>
              </a:rPr>
              <a:t>s</a:t>
            </a:r>
            <a:r>
              <a:rPr u="sng" spc="-7" dirty="0">
                <a:latin typeface="Calibri"/>
                <a:cs typeface="Calibri"/>
              </a:rPr>
              <a:t>o</a:t>
            </a:r>
            <a:r>
              <a:rPr u="sng" spc="-3" dirty="0">
                <a:latin typeface="Calibri"/>
                <a:cs typeface="Calibri"/>
              </a:rPr>
              <a:t>r</a:t>
            </a:r>
            <a:r>
              <a:rPr u="sng" spc="-7" dirty="0">
                <a:latin typeface="Calibri"/>
                <a:cs typeface="Calibri"/>
              </a:rPr>
              <a:t>e</a:t>
            </a:r>
            <a:r>
              <a:rPr u="sng" dirty="0">
                <a:latin typeface="Calibri"/>
                <a:cs typeface="Calibri"/>
              </a:rPr>
              <a:t>d A</a:t>
            </a:r>
            <a:r>
              <a:rPr u="sng" spc="-7" dirty="0">
                <a:latin typeface="Calibri"/>
                <a:cs typeface="Calibri"/>
              </a:rPr>
              <a:t>w</a:t>
            </a:r>
            <a:r>
              <a:rPr u="sng" spc="-3" dirty="0">
                <a:latin typeface="Calibri"/>
                <a:cs typeface="Calibri"/>
              </a:rPr>
              <a:t>ar</a:t>
            </a:r>
            <a:r>
              <a:rPr u="sng" dirty="0">
                <a:latin typeface="Calibri"/>
                <a:cs typeface="Calibri"/>
              </a:rPr>
              <a:t>d Ex</a:t>
            </a:r>
            <a:r>
              <a:rPr u="sng" spc="-3" dirty="0">
                <a:latin typeface="Calibri"/>
                <a:cs typeface="Calibri"/>
              </a:rPr>
              <a:t>p</a:t>
            </a:r>
            <a:r>
              <a:rPr u="sng" spc="-7" dirty="0">
                <a:latin typeface="Calibri"/>
                <a:cs typeface="Calibri"/>
              </a:rPr>
              <a:t>e</a:t>
            </a:r>
            <a:r>
              <a:rPr u="sng" spc="-3" dirty="0">
                <a:latin typeface="Calibri"/>
                <a:cs typeface="Calibri"/>
              </a:rPr>
              <a:t>nd</a:t>
            </a:r>
            <a:r>
              <a:rPr u="sng" dirty="0">
                <a:latin typeface="Calibri"/>
                <a:cs typeface="Calibri"/>
              </a:rPr>
              <a:t>i</a:t>
            </a:r>
            <a:r>
              <a:rPr u="sng" spc="-3" dirty="0">
                <a:latin typeface="Calibri"/>
                <a:cs typeface="Calibri"/>
              </a:rPr>
              <a:t>tur</a:t>
            </a:r>
            <a:r>
              <a:rPr u="sng" dirty="0">
                <a:latin typeface="Calibri"/>
                <a:cs typeface="Calibri"/>
              </a:rPr>
              <a:t>e </a:t>
            </a:r>
            <a:r>
              <a:rPr u="sng" spc="3" dirty="0">
                <a:latin typeface="Calibri"/>
                <a:cs typeface="Calibri"/>
              </a:rPr>
              <a:t>T</a:t>
            </a:r>
            <a:r>
              <a:rPr u="sng" spc="-3" dirty="0">
                <a:latin typeface="Calibri"/>
                <a:cs typeface="Calibri"/>
              </a:rPr>
              <a:t>yp</a:t>
            </a:r>
            <a:r>
              <a:rPr u="sng" dirty="0">
                <a:latin typeface="Calibri"/>
                <a:cs typeface="Calibri"/>
              </a:rPr>
              <a:t>e M</a:t>
            </a:r>
            <a:r>
              <a:rPr u="sng" spc="-3" dirty="0">
                <a:latin typeface="Calibri"/>
                <a:cs typeface="Calibri"/>
              </a:rPr>
              <a:t>atr</a:t>
            </a:r>
            <a:r>
              <a:rPr u="sng" dirty="0">
                <a:latin typeface="Calibri"/>
                <a:cs typeface="Calibri"/>
              </a:rPr>
              <a:t>ix </a:t>
            </a:r>
            <a:r>
              <a:rPr u="sng" spc="-7" dirty="0">
                <a:latin typeface="Calibri"/>
                <a:cs typeface="Calibri"/>
              </a:rPr>
              <a:t>De</a:t>
            </a:r>
            <a:r>
              <a:rPr u="sng" dirty="0">
                <a:latin typeface="Calibri"/>
                <a:cs typeface="Calibri"/>
              </a:rPr>
              <a:t>c 2017</a:t>
            </a:r>
          </a:p>
        </p:txBody>
      </p:sp>
      <p:graphicFrame>
        <p:nvGraphicFramePr>
          <p:cNvPr id="3" name="object 3"/>
          <p:cNvGraphicFramePr>
            <a:graphicFrameLocks noGrp="1"/>
          </p:cNvGraphicFramePr>
          <p:nvPr>
            <p:extLst>
              <p:ext uri="{D42A27DB-BD31-4B8C-83A1-F6EECF244321}">
                <p14:modId xmlns:p14="http://schemas.microsoft.com/office/powerpoint/2010/main" val="1927473438"/>
              </p:ext>
            </p:extLst>
          </p:nvPr>
        </p:nvGraphicFramePr>
        <p:xfrm>
          <a:off x="1858507" y="488254"/>
          <a:ext cx="9122838" cy="6262927"/>
        </p:xfrm>
        <a:graphic>
          <a:graphicData uri="http://schemas.openxmlformats.org/drawingml/2006/table">
            <a:tbl>
              <a:tblPr firstRow="1" bandRow="1">
                <a:tableStyleId>{2D5ABB26-0587-4C30-8999-92F81FD0307C}</a:tableStyleId>
              </a:tblPr>
              <a:tblGrid>
                <a:gridCol w="193274"/>
                <a:gridCol w="1325946"/>
                <a:gridCol w="1146161"/>
                <a:gridCol w="1775430"/>
                <a:gridCol w="1588141"/>
                <a:gridCol w="1370904"/>
                <a:gridCol w="1722982"/>
              </a:tblGrid>
              <a:tr h="134757">
                <a:tc>
                  <a:txBody>
                    <a:bodyPr/>
                    <a:lstStyle/>
                    <a:p>
                      <a:endParaRPr sz="700" dirty="0">
                        <a:latin typeface="Calibri"/>
                        <a:cs typeface="Calibri"/>
                      </a:endParaRPr>
                    </a:p>
                  </a:txBody>
                  <a:tcPr marL="0" marR="0" marT="0" marB="0">
                    <a:lnL w="13462">
                      <a:solidFill>
                        <a:srgbClr val="000000"/>
                      </a:solidFill>
                      <a:prstDash val="solid"/>
                    </a:lnL>
                    <a:lnR w="13462">
                      <a:solidFill>
                        <a:srgbClr val="000000"/>
                      </a:solidFill>
                      <a:prstDash val="solid"/>
                    </a:lnR>
                    <a:lnT w="13449">
                      <a:solidFill>
                        <a:srgbClr val="000000"/>
                      </a:solidFill>
                      <a:prstDash val="solid"/>
                    </a:lnT>
                    <a:lnB w="13449">
                      <a:solidFill>
                        <a:srgbClr val="000000"/>
                      </a:solidFill>
                      <a:prstDash val="solid"/>
                    </a:lnB>
                  </a:tcPr>
                </a:tc>
                <a:tc>
                  <a:txBody>
                    <a:bodyPr/>
                    <a:lstStyle/>
                    <a:p>
                      <a:pPr marL="11430" algn="ctr">
                        <a:lnSpc>
                          <a:spcPct val="100000"/>
                        </a:lnSpc>
                      </a:pPr>
                      <a:r>
                        <a:rPr sz="700" dirty="0">
                          <a:latin typeface="Segoe UI"/>
                          <a:cs typeface="Segoe UI"/>
                        </a:rPr>
                        <a:t>A</a:t>
                      </a:r>
                      <a:endParaRPr sz="700">
                        <a:latin typeface="Segoe UI"/>
                        <a:cs typeface="Segoe UI"/>
                      </a:endParaRPr>
                    </a:p>
                  </a:txBody>
                  <a:tcPr marL="0" marR="0" marT="0" marB="0">
                    <a:lnL w="13462">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0160" algn="ctr">
                        <a:lnSpc>
                          <a:spcPct val="100000"/>
                        </a:lnSpc>
                      </a:pPr>
                      <a:r>
                        <a:rPr sz="700" dirty="0">
                          <a:latin typeface="Segoe UI"/>
                          <a:cs typeface="Segoe UI"/>
                        </a:rPr>
                        <a:t>B</a:t>
                      </a:r>
                      <a:endParaRPr sz="700">
                        <a:latin typeface="Segoe UI"/>
                        <a:cs typeface="Segoe U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2065" algn="ctr">
                        <a:lnSpc>
                          <a:spcPct val="100000"/>
                        </a:lnSpc>
                      </a:pPr>
                      <a:r>
                        <a:rPr sz="700" dirty="0">
                          <a:latin typeface="Segoe UI"/>
                          <a:cs typeface="Segoe UI"/>
                        </a:rPr>
                        <a:t>C</a:t>
                      </a:r>
                      <a:endParaRPr sz="700">
                        <a:latin typeface="Segoe UI"/>
                        <a:cs typeface="Segoe U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12065" algn="ctr">
                        <a:lnSpc>
                          <a:spcPct val="100000"/>
                        </a:lnSpc>
                      </a:pPr>
                      <a:r>
                        <a:rPr sz="700" dirty="0">
                          <a:latin typeface="Segoe UI"/>
                          <a:cs typeface="Segoe UI"/>
                        </a:rPr>
                        <a:t>D</a:t>
                      </a:r>
                      <a:endParaRPr sz="700">
                        <a:latin typeface="Segoe UI"/>
                        <a:cs typeface="Segoe U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9525" algn="ctr">
                        <a:lnSpc>
                          <a:spcPct val="100000"/>
                        </a:lnSpc>
                      </a:pPr>
                      <a:r>
                        <a:rPr sz="700" dirty="0">
                          <a:latin typeface="Segoe UI"/>
                          <a:cs typeface="Segoe UI"/>
                        </a:rPr>
                        <a:t>E</a:t>
                      </a:r>
                      <a:endParaRPr sz="700">
                        <a:latin typeface="Segoe UI"/>
                        <a:cs typeface="Segoe U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9525" algn="ctr">
                        <a:lnSpc>
                          <a:spcPct val="100000"/>
                        </a:lnSpc>
                      </a:pPr>
                      <a:r>
                        <a:rPr sz="700" dirty="0">
                          <a:latin typeface="Segoe UI"/>
                          <a:cs typeface="Segoe UI"/>
                        </a:rPr>
                        <a:t>F</a:t>
                      </a:r>
                      <a:endParaRPr sz="700">
                        <a:latin typeface="Segoe UI"/>
                        <a:cs typeface="Segoe U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r>
              <a:tr h="402316">
                <a:tc>
                  <a:txBody>
                    <a:bodyPr/>
                    <a:lstStyle/>
                    <a:p>
                      <a:pPr marL="9525" algn="ctr">
                        <a:lnSpc>
                          <a:spcPct val="100000"/>
                        </a:lnSpc>
                      </a:pPr>
                      <a:r>
                        <a:rPr sz="700" dirty="0">
                          <a:latin typeface="Segoe UI"/>
                          <a:cs typeface="Segoe UI"/>
                        </a:rPr>
                        <a:t>1</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49">
                      <a:solidFill>
                        <a:srgbClr val="000000"/>
                      </a:solidFill>
                      <a:prstDash val="solid"/>
                    </a:lnT>
                    <a:lnB w="13461">
                      <a:solidFill>
                        <a:srgbClr val="000000"/>
                      </a:solidFill>
                      <a:prstDash val="solid"/>
                    </a:lnB>
                  </a:tcPr>
                </a:tc>
                <a:tc>
                  <a:txBody>
                    <a:bodyPr/>
                    <a:lstStyle/>
                    <a:p>
                      <a:pPr marL="379095">
                        <a:lnSpc>
                          <a:spcPct val="100000"/>
                        </a:lnSpc>
                      </a:pPr>
                      <a:r>
                        <a:rPr sz="700" b="1" spc="5" dirty="0">
                          <a:latin typeface="Calibri"/>
                          <a:cs typeface="Calibri"/>
                        </a:rPr>
                        <a:t>E</a:t>
                      </a:r>
                      <a:r>
                        <a:rPr sz="700" b="1" dirty="0">
                          <a:latin typeface="Calibri"/>
                          <a:cs typeface="Calibri"/>
                        </a:rPr>
                        <a:t>x</a:t>
                      </a:r>
                      <a:r>
                        <a:rPr sz="700" b="1" spc="-5" dirty="0">
                          <a:latin typeface="Calibri"/>
                          <a:cs typeface="Calibri"/>
                        </a:rPr>
                        <a:t>p</a:t>
                      </a:r>
                      <a:r>
                        <a:rPr sz="700" b="1" dirty="0">
                          <a:latin typeface="Calibri"/>
                          <a:cs typeface="Calibri"/>
                        </a:rPr>
                        <a:t>e</a:t>
                      </a:r>
                      <a:r>
                        <a:rPr sz="700" b="1" spc="-5" dirty="0">
                          <a:latin typeface="Calibri"/>
                          <a:cs typeface="Calibri"/>
                        </a:rPr>
                        <a:t>nd</a:t>
                      </a:r>
                      <a:r>
                        <a:rPr sz="700" b="1" dirty="0">
                          <a:latin typeface="Calibri"/>
                          <a:cs typeface="Calibri"/>
                        </a:rPr>
                        <a:t>it</a:t>
                      </a:r>
                      <a:r>
                        <a:rPr sz="700" b="1" spc="-5" dirty="0">
                          <a:latin typeface="Calibri"/>
                          <a:cs typeface="Calibri"/>
                        </a:rPr>
                        <a:t>u</a:t>
                      </a:r>
                      <a:r>
                        <a:rPr sz="700" b="1" spc="5" dirty="0">
                          <a:latin typeface="Calibri"/>
                          <a:cs typeface="Calibri"/>
                        </a:rPr>
                        <a:t>r</a:t>
                      </a:r>
                      <a:r>
                        <a:rPr sz="700" b="1" dirty="0">
                          <a:latin typeface="Calibri"/>
                          <a:cs typeface="Calibri"/>
                        </a:rPr>
                        <a:t>e</a:t>
                      </a:r>
                      <a:r>
                        <a:rPr sz="700" b="1" spc="10" dirty="0">
                          <a:latin typeface="Calibri"/>
                          <a:cs typeface="Calibri"/>
                        </a:rPr>
                        <a:t> </a:t>
                      </a:r>
                      <a:r>
                        <a:rPr sz="700" b="1" spc="-5" dirty="0">
                          <a:latin typeface="Calibri"/>
                          <a:cs typeface="Calibri"/>
                        </a:rPr>
                        <a:t>T</a:t>
                      </a:r>
                      <a:r>
                        <a:rPr sz="700" b="1" spc="5" dirty="0">
                          <a:latin typeface="Calibri"/>
                          <a:cs typeface="Calibri"/>
                        </a:rPr>
                        <a:t>y</a:t>
                      </a:r>
                      <a:r>
                        <a:rPr sz="700" b="1" spc="-5" dirty="0">
                          <a:latin typeface="Calibri"/>
                          <a:cs typeface="Calibri"/>
                        </a:rPr>
                        <a:t>p</a:t>
                      </a:r>
                      <a:r>
                        <a:rPr sz="700" b="1" dirty="0">
                          <a:latin typeface="Calibri"/>
                          <a:cs typeface="Calibri"/>
                        </a:rPr>
                        <a:t>e</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441959">
                        <a:lnSpc>
                          <a:spcPct val="100000"/>
                        </a:lnSpc>
                      </a:pPr>
                      <a:r>
                        <a:rPr sz="700" b="1" dirty="0">
                          <a:latin typeface="Calibri"/>
                          <a:cs typeface="Calibri"/>
                        </a:rPr>
                        <a:t>R</a:t>
                      </a:r>
                      <a:r>
                        <a:rPr sz="700" b="1" spc="-5" dirty="0">
                          <a:latin typeface="Calibri"/>
                          <a:cs typeface="Calibri"/>
                        </a:rPr>
                        <a:t>o</a:t>
                      </a:r>
                      <a:r>
                        <a:rPr sz="700" b="1" dirty="0">
                          <a:latin typeface="Calibri"/>
                          <a:cs typeface="Calibri"/>
                        </a:rPr>
                        <a:t>lls</a:t>
                      </a:r>
                      <a:r>
                        <a:rPr sz="700" b="1" spc="15" dirty="0">
                          <a:latin typeface="Calibri"/>
                          <a:cs typeface="Calibri"/>
                        </a:rPr>
                        <a:t> </a:t>
                      </a:r>
                      <a:r>
                        <a:rPr sz="700" b="1" spc="-5" dirty="0">
                          <a:latin typeface="Calibri"/>
                          <a:cs typeface="Calibri"/>
                        </a:rPr>
                        <a:t>U</a:t>
                      </a:r>
                      <a:r>
                        <a:rPr sz="700" b="1" dirty="0">
                          <a:latin typeface="Calibri"/>
                          <a:cs typeface="Calibri"/>
                        </a:rPr>
                        <a:t>p</a:t>
                      </a:r>
                      <a:r>
                        <a:rPr sz="700" b="1" spc="5" dirty="0">
                          <a:latin typeface="Calibri"/>
                          <a:cs typeface="Calibri"/>
                        </a:rPr>
                        <a:t> </a:t>
                      </a:r>
                      <a:r>
                        <a:rPr sz="700" b="1" spc="-5" dirty="0">
                          <a:latin typeface="Calibri"/>
                          <a:cs typeface="Calibri"/>
                        </a:rPr>
                        <a:t>T</a:t>
                      </a:r>
                      <a:r>
                        <a:rPr sz="700" b="1" dirty="0">
                          <a:latin typeface="Calibri"/>
                          <a:cs typeface="Calibri"/>
                        </a:rPr>
                        <a:t>o</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533400">
                        <a:lnSpc>
                          <a:spcPct val="100000"/>
                        </a:lnSpc>
                      </a:pPr>
                      <a:r>
                        <a:rPr sz="700" b="1" spc="5" dirty="0">
                          <a:latin typeface="Calibri"/>
                          <a:cs typeface="Calibri"/>
                        </a:rPr>
                        <a:t>E</a:t>
                      </a:r>
                      <a:r>
                        <a:rPr sz="700" b="1" dirty="0">
                          <a:latin typeface="Calibri"/>
                          <a:cs typeface="Calibri"/>
                        </a:rPr>
                        <a:t>x</a:t>
                      </a:r>
                      <a:r>
                        <a:rPr sz="700" b="1" spc="-5" dirty="0">
                          <a:latin typeface="Calibri"/>
                          <a:cs typeface="Calibri"/>
                        </a:rPr>
                        <a:t>p</a:t>
                      </a:r>
                      <a:r>
                        <a:rPr sz="700" b="1" dirty="0">
                          <a:latin typeface="Calibri"/>
                          <a:cs typeface="Calibri"/>
                        </a:rPr>
                        <a:t>e</a:t>
                      </a:r>
                      <a:r>
                        <a:rPr sz="700" b="1" spc="-5" dirty="0">
                          <a:latin typeface="Calibri"/>
                          <a:cs typeface="Calibri"/>
                        </a:rPr>
                        <a:t>nd</a:t>
                      </a:r>
                      <a:r>
                        <a:rPr sz="700" b="1" dirty="0">
                          <a:latin typeface="Calibri"/>
                          <a:cs typeface="Calibri"/>
                        </a:rPr>
                        <a:t>it</a:t>
                      </a:r>
                      <a:r>
                        <a:rPr sz="700" b="1" spc="-5" dirty="0">
                          <a:latin typeface="Calibri"/>
                          <a:cs typeface="Calibri"/>
                        </a:rPr>
                        <a:t>u</a:t>
                      </a:r>
                      <a:r>
                        <a:rPr sz="700" b="1" spc="5" dirty="0">
                          <a:latin typeface="Calibri"/>
                          <a:cs typeface="Calibri"/>
                        </a:rPr>
                        <a:t>r</a:t>
                      </a:r>
                      <a:r>
                        <a:rPr sz="700" b="1" dirty="0">
                          <a:latin typeface="Calibri"/>
                          <a:cs typeface="Calibri"/>
                        </a:rPr>
                        <a:t>e</a:t>
                      </a:r>
                      <a:r>
                        <a:rPr sz="700" b="1" spc="10" dirty="0">
                          <a:latin typeface="Calibri"/>
                          <a:cs typeface="Calibri"/>
                        </a:rPr>
                        <a:t> </a:t>
                      </a:r>
                      <a:r>
                        <a:rPr sz="700" b="1" spc="5" dirty="0">
                          <a:latin typeface="Calibri"/>
                          <a:cs typeface="Calibri"/>
                        </a:rPr>
                        <a:t>D</a:t>
                      </a:r>
                      <a:r>
                        <a:rPr sz="700" b="1" dirty="0">
                          <a:latin typeface="Calibri"/>
                          <a:cs typeface="Calibri"/>
                        </a:rPr>
                        <a:t>efi</a:t>
                      </a:r>
                      <a:r>
                        <a:rPr sz="700" b="1" spc="-5" dirty="0">
                          <a:latin typeface="Calibri"/>
                          <a:cs typeface="Calibri"/>
                        </a:rPr>
                        <a:t>n</a:t>
                      </a:r>
                      <a:r>
                        <a:rPr sz="700" b="1" dirty="0">
                          <a:latin typeface="Calibri"/>
                          <a:cs typeface="Calibri"/>
                        </a:rPr>
                        <a:t>iti</a:t>
                      </a:r>
                      <a:r>
                        <a:rPr sz="700" b="1" spc="-5" dirty="0">
                          <a:latin typeface="Calibri"/>
                          <a:cs typeface="Calibri"/>
                        </a:rPr>
                        <a:t>o</a:t>
                      </a:r>
                      <a:r>
                        <a:rPr sz="700" b="1" dirty="0">
                          <a:latin typeface="Calibri"/>
                          <a:cs typeface="Calibri"/>
                        </a:rPr>
                        <a:t>n</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1270" algn="ctr">
                        <a:lnSpc>
                          <a:spcPct val="100000"/>
                        </a:lnSpc>
                      </a:pPr>
                      <a:r>
                        <a:rPr sz="700" b="1" spc="-5" dirty="0">
                          <a:latin typeface="Calibri"/>
                          <a:cs typeface="Calibri"/>
                        </a:rPr>
                        <a:t>U</a:t>
                      </a:r>
                      <a:r>
                        <a:rPr sz="700" b="1" spc="5" dirty="0">
                          <a:latin typeface="Calibri"/>
                          <a:cs typeface="Calibri"/>
                        </a:rPr>
                        <a:t>s</a:t>
                      </a:r>
                      <a:r>
                        <a:rPr sz="700" b="1" spc="-5" dirty="0">
                          <a:latin typeface="Calibri"/>
                          <a:cs typeface="Calibri"/>
                        </a:rPr>
                        <a:t>a</a:t>
                      </a:r>
                      <a:r>
                        <a:rPr sz="700" b="1" dirty="0">
                          <a:latin typeface="Calibri"/>
                          <a:cs typeface="Calibri"/>
                        </a:rPr>
                        <a:t>ge</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96520">
                        <a:lnSpc>
                          <a:spcPct val="100000"/>
                        </a:lnSpc>
                      </a:pPr>
                      <a:r>
                        <a:rPr sz="700" b="1" dirty="0">
                          <a:latin typeface="Calibri"/>
                          <a:cs typeface="Calibri"/>
                        </a:rPr>
                        <a:t>Re</a:t>
                      </a:r>
                      <a:r>
                        <a:rPr sz="700" b="1" spc="5" dirty="0">
                          <a:latin typeface="Calibri"/>
                          <a:cs typeface="Calibri"/>
                        </a:rPr>
                        <a:t>s</a:t>
                      </a:r>
                      <a:r>
                        <a:rPr sz="700" b="1" dirty="0">
                          <a:latin typeface="Calibri"/>
                          <a:cs typeface="Calibri"/>
                        </a:rPr>
                        <a:t>t</a:t>
                      </a:r>
                      <a:r>
                        <a:rPr sz="700" b="1" spc="5" dirty="0">
                          <a:latin typeface="Calibri"/>
                          <a:cs typeface="Calibri"/>
                        </a:rPr>
                        <a:t>r</a:t>
                      </a:r>
                      <a:r>
                        <a:rPr sz="700" b="1" dirty="0">
                          <a:latin typeface="Calibri"/>
                          <a:cs typeface="Calibri"/>
                        </a:rPr>
                        <a:t>icted</a:t>
                      </a:r>
                      <a:r>
                        <a:rPr sz="700" b="1" spc="5" dirty="0">
                          <a:latin typeface="Calibri"/>
                          <a:cs typeface="Calibri"/>
                        </a:rPr>
                        <a:t> E</a:t>
                      </a:r>
                      <a:r>
                        <a:rPr sz="700" b="1" dirty="0">
                          <a:latin typeface="Calibri"/>
                          <a:cs typeface="Calibri"/>
                        </a:rPr>
                        <a:t>x</a:t>
                      </a:r>
                      <a:r>
                        <a:rPr sz="700" b="1" spc="-5" dirty="0">
                          <a:latin typeface="Calibri"/>
                          <a:cs typeface="Calibri"/>
                        </a:rPr>
                        <a:t>p</a:t>
                      </a:r>
                      <a:r>
                        <a:rPr sz="700" b="1" dirty="0">
                          <a:latin typeface="Calibri"/>
                          <a:cs typeface="Calibri"/>
                        </a:rPr>
                        <a:t>e</a:t>
                      </a:r>
                      <a:r>
                        <a:rPr sz="700" b="1" spc="-5" dirty="0">
                          <a:latin typeface="Calibri"/>
                          <a:cs typeface="Calibri"/>
                        </a:rPr>
                        <a:t>nd</a:t>
                      </a:r>
                      <a:r>
                        <a:rPr sz="700" b="1" dirty="0">
                          <a:latin typeface="Calibri"/>
                          <a:cs typeface="Calibri"/>
                        </a:rPr>
                        <a:t>it</a:t>
                      </a:r>
                      <a:r>
                        <a:rPr sz="700" b="1" spc="-5" dirty="0">
                          <a:latin typeface="Calibri"/>
                          <a:cs typeface="Calibri"/>
                        </a:rPr>
                        <a:t>u</a:t>
                      </a:r>
                      <a:r>
                        <a:rPr sz="700" b="1" spc="5" dirty="0">
                          <a:latin typeface="Calibri"/>
                          <a:cs typeface="Calibri"/>
                        </a:rPr>
                        <a:t>r</a:t>
                      </a:r>
                      <a:r>
                        <a:rPr sz="700" b="1" dirty="0">
                          <a:latin typeface="Calibri"/>
                          <a:cs typeface="Calibri"/>
                        </a:rPr>
                        <a:t>e</a:t>
                      </a:r>
                      <a:r>
                        <a:rPr sz="700" b="1" spc="10" dirty="0">
                          <a:latin typeface="Calibri"/>
                          <a:cs typeface="Calibri"/>
                        </a:rPr>
                        <a:t> </a:t>
                      </a:r>
                      <a:r>
                        <a:rPr sz="700" b="1" spc="-5" dirty="0">
                          <a:latin typeface="Calibri"/>
                          <a:cs typeface="Calibri"/>
                        </a:rPr>
                        <a:t>T</a:t>
                      </a:r>
                      <a:r>
                        <a:rPr sz="700" b="1" spc="5" dirty="0">
                          <a:latin typeface="Calibri"/>
                          <a:cs typeface="Calibri"/>
                        </a:rPr>
                        <a:t>y</a:t>
                      </a:r>
                      <a:r>
                        <a:rPr sz="700" b="1" spc="-5" dirty="0">
                          <a:latin typeface="Calibri"/>
                          <a:cs typeface="Calibri"/>
                        </a:rPr>
                        <a:t>p</a:t>
                      </a:r>
                      <a:r>
                        <a:rPr sz="700" b="1" dirty="0">
                          <a:latin typeface="Calibri"/>
                          <a:cs typeface="Calibri"/>
                        </a:rPr>
                        <a:t>e</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946150" marR="198755" indent="-737870">
                        <a:lnSpc>
                          <a:spcPct val="110300"/>
                        </a:lnSpc>
                      </a:pPr>
                      <a:r>
                        <a:rPr sz="700" b="1" spc="5" dirty="0">
                          <a:latin typeface="Calibri"/>
                          <a:cs typeface="Calibri"/>
                        </a:rPr>
                        <a:t>C</a:t>
                      </a:r>
                      <a:r>
                        <a:rPr sz="700" b="1" spc="-5" dirty="0">
                          <a:latin typeface="Calibri"/>
                          <a:cs typeface="Calibri"/>
                        </a:rPr>
                        <a:t>ha</a:t>
                      </a:r>
                      <a:r>
                        <a:rPr sz="700" b="1" spc="5" dirty="0">
                          <a:latin typeface="Calibri"/>
                          <a:cs typeface="Calibri"/>
                        </a:rPr>
                        <a:t>r</a:t>
                      </a:r>
                      <a:r>
                        <a:rPr sz="700" b="1" dirty="0">
                          <a:latin typeface="Calibri"/>
                          <a:cs typeface="Calibri"/>
                        </a:rPr>
                        <a:t>ge</a:t>
                      </a:r>
                      <a:r>
                        <a:rPr sz="700" b="1" spc="-5" dirty="0">
                          <a:latin typeface="Calibri"/>
                          <a:cs typeface="Calibri"/>
                        </a:rPr>
                        <a:t>ab</a:t>
                      </a:r>
                      <a:r>
                        <a:rPr sz="700" b="1" dirty="0">
                          <a:latin typeface="Calibri"/>
                          <a:cs typeface="Calibri"/>
                        </a:rPr>
                        <a:t>le</a:t>
                      </a:r>
                      <a:r>
                        <a:rPr sz="700" b="1" spc="10" dirty="0">
                          <a:latin typeface="Calibri"/>
                          <a:cs typeface="Calibri"/>
                        </a:rPr>
                        <a:t> </a:t>
                      </a:r>
                      <a:r>
                        <a:rPr sz="700" b="1" dirty="0">
                          <a:latin typeface="Calibri"/>
                          <a:cs typeface="Calibri"/>
                        </a:rPr>
                        <a:t>to</a:t>
                      </a:r>
                      <a:r>
                        <a:rPr sz="700" b="1" spc="5" dirty="0">
                          <a:latin typeface="Calibri"/>
                          <a:cs typeface="Calibri"/>
                        </a:rPr>
                        <a:t> </a:t>
                      </a:r>
                      <a:r>
                        <a:rPr sz="700" b="1" dirty="0">
                          <a:latin typeface="Calibri"/>
                          <a:cs typeface="Calibri"/>
                        </a:rPr>
                        <a:t>fe</a:t>
                      </a:r>
                      <a:r>
                        <a:rPr sz="700" b="1" spc="-5" dirty="0">
                          <a:latin typeface="Calibri"/>
                          <a:cs typeface="Calibri"/>
                        </a:rPr>
                        <a:t>d</a:t>
                      </a:r>
                      <a:r>
                        <a:rPr sz="700" b="1" dirty="0">
                          <a:latin typeface="Calibri"/>
                          <a:cs typeface="Calibri"/>
                        </a:rPr>
                        <a:t>e</a:t>
                      </a:r>
                      <a:r>
                        <a:rPr sz="700" b="1" spc="5" dirty="0">
                          <a:latin typeface="Calibri"/>
                          <a:cs typeface="Calibri"/>
                        </a:rPr>
                        <a:t>r</a:t>
                      </a:r>
                      <a:r>
                        <a:rPr sz="700" b="1" spc="-5" dirty="0">
                          <a:latin typeface="Calibri"/>
                          <a:cs typeface="Calibri"/>
                        </a:rPr>
                        <a:t>a</a:t>
                      </a:r>
                      <a:r>
                        <a:rPr sz="700" b="1" dirty="0">
                          <a:latin typeface="Calibri"/>
                          <a:cs typeface="Calibri"/>
                        </a:rPr>
                        <a:t>l</a:t>
                      </a:r>
                      <a:r>
                        <a:rPr sz="700" b="1" spc="5" dirty="0">
                          <a:latin typeface="Calibri"/>
                          <a:cs typeface="Calibri"/>
                        </a:rPr>
                        <a:t> s</a:t>
                      </a:r>
                      <a:r>
                        <a:rPr sz="700" b="1" spc="-5" dirty="0">
                          <a:latin typeface="Calibri"/>
                          <a:cs typeface="Calibri"/>
                        </a:rPr>
                        <a:t>pon</a:t>
                      </a:r>
                      <a:r>
                        <a:rPr sz="700" b="1" spc="5" dirty="0">
                          <a:latin typeface="Calibri"/>
                          <a:cs typeface="Calibri"/>
                        </a:rPr>
                        <a:t>s</a:t>
                      </a:r>
                      <a:r>
                        <a:rPr sz="700" b="1" spc="-5" dirty="0">
                          <a:latin typeface="Calibri"/>
                          <a:cs typeface="Calibri"/>
                        </a:rPr>
                        <a:t>o</a:t>
                      </a:r>
                      <a:r>
                        <a:rPr sz="700" b="1" spc="5" dirty="0">
                          <a:latin typeface="Calibri"/>
                          <a:cs typeface="Calibri"/>
                        </a:rPr>
                        <a:t>r</a:t>
                      </a:r>
                      <a:r>
                        <a:rPr sz="700" b="1" dirty="0">
                          <a:latin typeface="Calibri"/>
                          <a:cs typeface="Calibri"/>
                        </a:rPr>
                        <a:t>ed </a:t>
                      </a:r>
                      <a:r>
                        <a:rPr sz="700" b="1" spc="-5" dirty="0">
                          <a:latin typeface="Calibri"/>
                          <a:cs typeface="Calibri"/>
                        </a:rPr>
                        <a:t>a</a:t>
                      </a:r>
                      <a:r>
                        <a:rPr sz="700" b="1" spc="-10" dirty="0">
                          <a:latin typeface="Calibri"/>
                          <a:cs typeface="Calibri"/>
                        </a:rPr>
                        <a:t>w</a:t>
                      </a:r>
                      <a:r>
                        <a:rPr sz="700" b="1" spc="-5" dirty="0">
                          <a:latin typeface="Calibri"/>
                          <a:cs typeface="Calibri"/>
                        </a:rPr>
                        <a:t>a</a:t>
                      </a:r>
                      <a:r>
                        <a:rPr sz="700" b="1" spc="5" dirty="0">
                          <a:latin typeface="Calibri"/>
                          <a:cs typeface="Calibri"/>
                        </a:rPr>
                        <a:t>r</a:t>
                      </a:r>
                      <a:r>
                        <a:rPr sz="700" b="1" spc="-5" dirty="0">
                          <a:latin typeface="Calibri"/>
                          <a:cs typeface="Calibri"/>
                        </a:rPr>
                        <a:t>d?</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r>
              <a:tr h="839055">
                <a:tc>
                  <a:txBody>
                    <a:bodyPr/>
                    <a:lstStyle/>
                    <a:p>
                      <a:pPr marL="9525" algn="ctr">
                        <a:lnSpc>
                          <a:spcPct val="100000"/>
                        </a:lnSpc>
                      </a:pPr>
                      <a:r>
                        <a:rPr sz="700" dirty="0">
                          <a:latin typeface="Segoe UI"/>
                          <a:cs typeface="Segoe UI"/>
                        </a:rPr>
                        <a:t>7</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49">
                      <a:solidFill>
                        <a:srgbClr val="000000"/>
                      </a:solidFill>
                      <a:prstDash val="solid"/>
                    </a:lnB>
                  </a:tcPr>
                </a:tc>
                <a:tc>
                  <a:txBody>
                    <a:bodyPr/>
                    <a:lstStyle/>
                    <a:p>
                      <a:pPr marL="17145">
                        <a:lnSpc>
                          <a:spcPct val="100000"/>
                        </a:lnSpc>
                      </a:pPr>
                      <a:r>
                        <a:rPr sz="700" dirty="0">
                          <a:latin typeface="Calibri"/>
                          <a:cs typeface="Calibri"/>
                        </a:rPr>
                        <a:t>C</a:t>
                      </a:r>
                      <a:r>
                        <a:rPr sz="700" spc="-10" dirty="0">
                          <a:latin typeface="Calibri"/>
                          <a:cs typeface="Calibri"/>
                        </a:rPr>
                        <a:t>o</a:t>
                      </a:r>
                      <a:r>
                        <a:rPr sz="700" spc="-5" dirty="0">
                          <a:latin typeface="Calibri"/>
                          <a:cs typeface="Calibri"/>
                        </a:rPr>
                        <a:t>mput</a:t>
                      </a:r>
                      <a:r>
                        <a:rPr sz="700" spc="-10" dirty="0">
                          <a:latin typeface="Calibri"/>
                          <a:cs typeface="Calibri"/>
                        </a:rPr>
                        <a:t>e</a:t>
                      </a:r>
                      <a:r>
                        <a:rPr sz="700" dirty="0">
                          <a:latin typeface="Calibri"/>
                          <a:cs typeface="Calibri"/>
                        </a:rPr>
                        <a:t>r</a:t>
                      </a:r>
                      <a:r>
                        <a:rPr sz="700" spc="5" dirty="0">
                          <a:latin typeface="Calibri"/>
                          <a:cs typeface="Calibri"/>
                        </a:rPr>
                        <a:t> </a:t>
                      </a:r>
                      <a:r>
                        <a:rPr sz="700" dirty="0">
                          <a:latin typeface="Calibri"/>
                          <a:cs typeface="Calibri"/>
                        </a:rPr>
                        <a:t>S</a:t>
                      </a:r>
                      <a:r>
                        <a:rPr sz="700" spc="-10" dirty="0">
                          <a:latin typeface="Calibri"/>
                          <a:cs typeface="Calibri"/>
                        </a:rPr>
                        <a:t>o</a:t>
                      </a:r>
                      <a:r>
                        <a:rPr sz="700" spc="-5" dirty="0">
                          <a:latin typeface="Calibri"/>
                          <a:cs typeface="Calibri"/>
                        </a:rPr>
                        <a:t>ft</a:t>
                      </a:r>
                      <a:r>
                        <a:rPr sz="700" spc="-10" dirty="0">
                          <a:latin typeface="Calibri"/>
                          <a:cs typeface="Calibri"/>
                        </a:rPr>
                        <a:t>w</a:t>
                      </a:r>
                      <a:r>
                        <a:rPr sz="700" spc="-5" dirty="0">
                          <a:latin typeface="Calibri"/>
                          <a:cs typeface="Calibri"/>
                        </a:rPr>
                        <a:t>are</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pPr marL="17145">
                        <a:lnSpc>
                          <a:spcPct val="100000"/>
                        </a:lnSpc>
                      </a:pPr>
                      <a:r>
                        <a:rPr sz="700" dirty="0">
                          <a:latin typeface="Calibri"/>
                          <a:cs typeface="Calibri"/>
                        </a:rPr>
                        <a:t>M</a:t>
                      </a:r>
                      <a:r>
                        <a:rPr sz="700" spc="-5" dirty="0">
                          <a:latin typeface="Calibri"/>
                          <a:cs typeface="Calibri"/>
                        </a:rPr>
                        <a:t>at</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a</a:t>
                      </a:r>
                      <a:r>
                        <a:rPr sz="700" dirty="0">
                          <a:latin typeface="Calibri"/>
                          <a:cs typeface="Calibri"/>
                        </a:rPr>
                        <a:t>ls</a:t>
                      </a:r>
                      <a:r>
                        <a:rPr sz="700" spc="5" dirty="0">
                          <a:latin typeface="Calibri"/>
                          <a:cs typeface="Calibri"/>
                        </a:rPr>
                        <a:t> </a:t>
                      </a:r>
                      <a:r>
                        <a:rPr sz="700" spc="-5" dirty="0">
                          <a:latin typeface="Calibri"/>
                          <a:cs typeface="Calibri"/>
                        </a:rPr>
                        <a:t>an</a:t>
                      </a:r>
                      <a:r>
                        <a:rPr sz="700" dirty="0">
                          <a:latin typeface="Calibri"/>
                          <a:cs typeface="Calibri"/>
                        </a:rPr>
                        <a:t>d 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pPr marL="17145" marR="117475">
                        <a:lnSpc>
                          <a:spcPct val="110300"/>
                        </a:lnSpc>
                      </a:pPr>
                      <a:r>
                        <a:rPr sz="700" dirty="0">
                          <a:latin typeface="Calibri"/>
                          <a:cs typeface="Calibri"/>
                        </a:rPr>
                        <a:t>C</a:t>
                      </a:r>
                      <a:r>
                        <a:rPr sz="700" spc="-10" dirty="0">
                          <a:latin typeface="Calibri"/>
                          <a:cs typeface="Calibri"/>
                        </a:rPr>
                        <a:t>o</a:t>
                      </a:r>
                      <a:r>
                        <a:rPr sz="700" spc="-5" dirty="0">
                          <a:latin typeface="Calibri"/>
                          <a:cs typeface="Calibri"/>
                        </a:rPr>
                        <a:t>mput</a:t>
                      </a:r>
                      <a:r>
                        <a:rPr sz="700" spc="-10" dirty="0">
                          <a:latin typeface="Calibri"/>
                          <a:cs typeface="Calibri"/>
                        </a:rPr>
                        <a:t>e</a:t>
                      </a:r>
                      <a:r>
                        <a:rPr sz="700" dirty="0">
                          <a:latin typeface="Calibri"/>
                          <a:cs typeface="Calibri"/>
                        </a:rPr>
                        <a:t>r</a:t>
                      </a:r>
                      <a:r>
                        <a:rPr sz="700" spc="5" dirty="0">
                          <a:latin typeface="Calibri"/>
                          <a:cs typeface="Calibri"/>
                        </a:rPr>
                        <a:t>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spc="-5" dirty="0">
                          <a:latin typeface="Calibri"/>
                          <a:cs typeface="Calibri"/>
                        </a:rPr>
                        <a:t>a</a:t>
                      </a:r>
                      <a:r>
                        <a:rPr sz="700" dirty="0">
                          <a:latin typeface="Calibri"/>
                          <a:cs typeface="Calibri"/>
                        </a:rPr>
                        <a:t>ss</a:t>
                      </a:r>
                      <a:r>
                        <a:rPr sz="700" spc="-10" dirty="0">
                          <a:latin typeface="Calibri"/>
                          <a:cs typeface="Calibri"/>
                        </a:rPr>
                        <a:t>o</a:t>
                      </a:r>
                      <a:r>
                        <a:rPr sz="700" spc="-5" dirty="0">
                          <a:latin typeface="Calibri"/>
                          <a:cs typeface="Calibri"/>
                        </a:rPr>
                        <a:t>c</a:t>
                      </a:r>
                      <a:r>
                        <a:rPr sz="700" dirty="0">
                          <a:latin typeface="Calibri"/>
                          <a:cs typeface="Calibri"/>
                        </a:rPr>
                        <a:t>i</a:t>
                      </a:r>
                      <a:r>
                        <a:rPr sz="700" spc="-5" dirty="0">
                          <a:latin typeface="Calibri"/>
                          <a:cs typeface="Calibri"/>
                        </a:rPr>
                        <a:t>at</a:t>
                      </a:r>
                      <a:r>
                        <a:rPr sz="700" spc="-10" dirty="0">
                          <a:latin typeface="Calibri"/>
                          <a:cs typeface="Calibri"/>
                        </a:rPr>
                        <a:t>e</a:t>
                      </a:r>
                      <a:r>
                        <a:rPr sz="700" dirty="0">
                          <a:latin typeface="Calibri"/>
                          <a:cs typeface="Calibri"/>
                        </a:rPr>
                        <a:t>d </a:t>
                      </a:r>
                      <a:r>
                        <a:rPr sz="700" spc="-10" dirty="0">
                          <a:latin typeface="Calibri"/>
                          <a:cs typeface="Calibri"/>
                        </a:rPr>
                        <a:t>w</a:t>
                      </a:r>
                      <a:r>
                        <a:rPr sz="700" dirty="0">
                          <a:latin typeface="Calibri"/>
                          <a:cs typeface="Calibri"/>
                        </a:rPr>
                        <a:t>i</a:t>
                      </a:r>
                      <a:r>
                        <a:rPr sz="700" spc="-5" dirty="0">
                          <a:latin typeface="Calibri"/>
                          <a:cs typeface="Calibri"/>
                        </a:rPr>
                        <a:t>t</a:t>
                      </a:r>
                      <a:r>
                        <a:rPr sz="700" dirty="0">
                          <a:latin typeface="Calibri"/>
                          <a:cs typeface="Calibri"/>
                        </a:rPr>
                        <a:t>h </a:t>
                      </a:r>
                      <a:r>
                        <a:rPr sz="700" spc="-5" dirty="0">
                          <a:latin typeface="Calibri"/>
                          <a:cs typeface="Calibri"/>
                        </a:rPr>
                        <a:t>var</a:t>
                      </a:r>
                      <a:r>
                        <a:rPr sz="700" dirty="0">
                          <a:latin typeface="Calibri"/>
                          <a:cs typeface="Calibri"/>
                        </a:rPr>
                        <a:t>i</a:t>
                      </a:r>
                      <a:r>
                        <a:rPr sz="700" spc="-10" dirty="0">
                          <a:latin typeface="Calibri"/>
                          <a:cs typeface="Calibri"/>
                        </a:rPr>
                        <a:t>o</a:t>
                      </a:r>
                      <a:r>
                        <a:rPr sz="700" spc="-5" dirty="0">
                          <a:latin typeface="Calibri"/>
                          <a:cs typeface="Calibri"/>
                        </a:rPr>
                        <a:t>u</a:t>
                      </a:r>
                      <a:r>
                        <a:rPr sz="700" dirty="0">
                          <a:latin typeface="Calibri"/>
                          <a:cs typeface="Calibri"/>
                        </a:rPr>
                        <a:t>s </a:t>
                      </a:r>
                      <a:r>
                        <a:rPr sz="700" spc="-5" dirty="0">
                          <a:latin typeface="Calibri"/>
                          <a:cs typeface="Calibri"/>
                        </a:rPr>
                        <a:t>pac</a:t>
                      </a:r>
                      <a:r>
                        <a:rPr sz="700" spc="-10" dirty="0">
                          <a:latin typeface="Calibri"/>
                          <a:cs typeface="Calibri"/>
                        </a:rPr>
                        <a:t>k</a:t>
                      </a:r>
                      <a:r>
                        <a:rPr sz="700" spc="-5" dirty="0">
                          <a:latin typeface="Calibri"/>
                          <a:cs typeface="Calibri"/>
                        </a:rPr>
                        <a:t>a</a:t>
                      </a:r>
                      <a:r>
                        <a:rPr sz="700" spc="-10" dirty="0">
                          <a:latin typeface="Calibri"/>
                          <a:cs typeface="Calibri"/>
                        </a:rPr>
                        <a:t>ge</a:t>
                      </a:r>
                      <a:r>
                        <a:rPr sz="700" dirty="0">
                          <a:latin typeface="Calibri"/>
                          <a:cs typeface="Calibri"/>
                        </a:rPr>
                        <a:t>s, </a:t>
                      </a:r>
                      <a:r>
                        <a:rPr sz="700" spc="-5" dirty="0">
                          <a:latin typeface="Calibri"/>
                          <a:cs typeface="Calibri"/>
                        </a:rPr>
                        <a:t>pr</a:t>
                      </a:r>
                      <a:r>
                        <a:rPr sz="700" spc="-10" dirty="0">
                          <a:latin typeface="Calibri"/>
                          <a:cs typeface="Calibri"/>
                        </a:rPr>
                        <a:t>og</a:t>
                      </a:r>
                      <a:r>
                        <a:rPr sz="700" spc="-5" dirty="0">
                          <a:latin typeface="Calibri"/>
                          <a:cs typeface="Calibri"/>
                        </a:rPr>
                        <a:t>ram</a:t>
                      </a:r>
                      <a:r>
                        <a:rPr sz="700" dirty="0">
                          <a:latin typeface="Calibri"/>
                          <a:cs typeface="Calibri"/>
                        </a:rPr>
                        <a:t>s, </a:t>
                      </a:r>
                      <a:r>
                        <a:rPr sz="700" spc="-5" dirty="0">
                          <a:latin typeface="Calibri"/>
                          <a:cs typeface="Calibri"/>
                        </a:rPr>
                        <a:t>r</a:t>
                      </a:r>
                      <a:r>
                        <a:rPr sz="700" spc="-10" dirty="0">
                          <a:latin typeface="Calibri"/>
                          <a:cs typeface="Calibri"/>
                        </a:rPr>
                        <a:t>o</a:t>
                      </a:r>
                      <a:r>
                        <a:rPr sz="700" spc="-5" dirty="0">
                          <a:latin typeface="Calibri"/>
                          <a:cs typeface="Calibri"/>
                        </a:rPr>
                        <a:t>ut</a:t>
                      </a:r>
                      <a:r>
                        <a:rPr sz="700" dirty="0">
                          <a:latin typeface="Calibri"/>
                          <a:cs typeface="Calibri"/>
                        </a:rPr>
                        <a:t>i</a:t>
                      </a:r>
                      <a:r>
                        <a:rPr sz="700" spc="-5" dirty="0">
                          <a:latin typeface="Calibri"/>
                          <a:cs typeface="Calibri"/>
                        </a:rPr>
                        <a:t>n</a:t>
                      </a:r>
                      <a:r>
                        <a:rPr sz="700" spc="-10" dirty="0">
                          <a:latin typeface="Calibri"/>
                          <a:cs typeface="Calibri"/>
                        </a:rPr>
                        <a:t>e</a:t>
                      </a:r>
                      <a:r>
                        <a:rPr sz="700" dirty="0">
                          <a:latin typeface="Calibri"/>
                          <a:cs typeface="Calibri"/>
                        </a:rPr>
                        <a:t>s, </a:t>
                      </a:r>
                      <a:r>
                        <a:rPr sz="700" spc="-5" dirty="0">
                          <a:latin typeface="Calibri"/>
                          <a:cs typeface="Calibri"/>
                        </a:rPr>
                        <a:t>an</a:t>
                      </a:r>
                      <a:r>
                        <a:rPr sz="700" dirty="0">
                          <a:latin typeface="Calibri"/>
                          <a:cs typeface="Calibri"/>
                        </a:rPr>
                        <a:t>d s</a:t>
                      </a:r>
                      <a:r>
                        <a:rPr sz="700" spc="-5" dirty="0">
                          <a:latin typeface="Calibri"/>
                          <a:cs typeface="Calibri"/>
                        </a:rPr>
                        <a:t>ymb</a:t>
                      </a:r>
                      <a:r>
                        <a:rPr sz="700" spc="-10" dirty="0">
                          <a:latin typeface="Calibri"/>
                          <a:cs typeface="Calibri"/>
                        </a:rPr>
                        <a:t>o</a:t>
                      </a:r>
                      <a:r>
                        <a:rPr sz="700" dirty="0">
                          <a:latin typeface="Calibri"/>
                          <a:cs typeface="Calibri"/>
                        </a:rPr>
                        <a:t>lic l</a:t>
                      </a:r>
                      <a:r>
                        <a:rPr sz="700" spc="-5" dirty="0">
                          <a:latin typeface="Calibri"/>
                          <a:cs typeface="Calibri"/>
                        </a:rPr>
                        <a:t>an</a:t>
                      </a:r>
                      <a:r>
                        <a:rPr sz="700" spc="-10" dirty="0">
                          <a:latin typeface="Calibri"/>
                          <a:cs typeface="Calibri"/>
                        </a:rPr>
                        <a:t>g</a:t>
                      </a:r>
                      <a:r>
                        <a:rPr sz="700" spc="-5" dirty="0">
                          <a:latin typeface="Calibri"/>
                          <a:cs typeface="Calibri"/>
                        </a:rPr>
                        <a:t>ua</a:t>
                      </a:r>
                      <a:r>
                        <a:rPr sz="700" spc="-10" dirty="0">
                          <a:latin typeface="Calibri"/>
                          <a:cs typeface="Calibri"/>
                        </a:rPr>
                        <a:t>ge</a:t>
                      </a:r>
                      <a:r>
                        <a:rPr sz="700" dirty="0">
                          <a:latin typeface="Calibri"/>
                          <a:cs typeface="Calibri"/>
                        </a:rPr>
                        <a:t>s</a:t>
                      </a:r>
                      <a:r>
                        <a:rPr sz="700" spc="5" dirty="0">
                          <a:latin typeface="Calibri"/>
                          <a:cs typeface="Calibri"/>
                        </a:rPr>
                        <a:t> </a:t>
                      </a:r>
                      <a:r>
                        <a:rPr sz="700" spc="-5" dirty="0">
                          <a:latin typeface="Calibri"/>
                          <a:cs typeface="Calibri"/>
                        </a:rPr>
                        <a:t>tha</a:t>
                      </a:r>
                      <a:r>
                        <a:rPr sz="700" dirty="0">
                          <a:latin typeface="Calibri"/>
                          <a:cs typeface="Calibri"/>
                        </a:rPr>
                        <a:t>t</a:t>
                      </a:r>
                      <a:r>
                        <a:rPr sz="700" spc="5" dirty="0">
                          <a:latin typeface="Calibri"/>
                          <a:cs typeface="Calibri"/>
                        </a:rPr>
                        <a:t> </a:t>
                      </a:r>
                      <a:r>
                        <a:rPr sz="700" spc="-5" dirty="0">
                          <a:latin typeface="Calibri"/>
                          <a:cs typeface="Calibri"/>
                        </a:rPr>
                        <a:t>c</a:t>
                      </a:r>
                      <a:r>
                        <a:rPr sz="700" spc="-10" dirty="0">
                          <a:latin typeface="Calibri"/>
                          <a:cs typeface="Calibri"/>
                        </a:rPr>
                        <a:t>o</a:t>
                      </a:r>
                      <a:r>
                        <a:rPr sz="700" spc="-5" dirty="0">
                          <a:latin typeface="Calibri"/>
                          <a:cs typeface="Calibri"/>
                        </a:rPr>
                        <a:t>ntr</a:t>
                      </a:r>
                      <a:r>
                        <a:rPr sz="700" spc="-10" dirty="0">
                          <a:latin typeface="Calibri"/>
                          <a:cs typeface="Calibri"/>
                        </a:rPr>
                        <a:t>o</a:t>
                      </a:r>
                      <a:r>
                        <a:rPr sz="700" dirty="0">
                          <a:latin typeface="Calibri"/>
                          <a:cs typeface="Calibri"/>
                        </a:rPr>
                        <a:t>l</a:t>
                      </a:r>
                      <a:r>
                        <a:rPr sz="700" spc="1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funct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i</a:t>
                      </a:r>
                      <a:r>
                        <a:rPr sz="700" spc="-5" dirty="0">
                          <a:latin typeface="Calibri"/>
                          <a:cs typeface="Calibri"/>
                        </a:rPr>
                        <a:t>n</a:t>
                      </a:r>
                      <a:r>
                        <a:rPr sz="700" dirty="0">
                          <a:latin typeface="Calibri"/>
                          <a:cs typeface="Calibri"/>
                        </a:rPr>
                        <a:t>g </a:t>
                      </a:r>
                      <a:r>
                        <a:rPr sz="700" spc="-10" dirty="0">
                          <a:latin typeface="Calibri"/>
                          <a:cs typeface="Calibri"/>
                        </a:rPr>
                        <a:t>o</a:t>
                      </a:r>
                      <a:r>
                        <a:rPr sz="700" dirty="0">
                          <a:latin typeface="Calibri"/>
                          <a:cs typeface="Calibri"/>
                        </a:rPr>
                        <a:t>f</a:t>
                      </a:r>
                      <a:r>
                        <a:rPr sz="700" spc="5" dirty="0">
                          <a:latin typeface="Calibri"/>
                          <a:cs typeface="Calibri"/>
                        </a:rPr>
                        <a:t> </a:t>
                      </a:r>
                      <a:r>
                        <a:rPr sz="700" dirty="0">
                          <a:latin typeface="Calibri"/>
                          <a:cs typeface="Calibri"/>
                        </a:rPr>
                        <a:t>a</a:t>
                      </a:r>
                      <a:r>
                        <a:rPr sz="700" spc="5" dirty="0">
                          <a:latin typeface="Calibri"/>
                          <a:cs typeface="Calibri"/>
                        </a:rPr>
                        <a:t> </a:t>
                      </a:r>
                      <a:r>
                        <a:rPr sz="700" dirty="0">
                          <a:latin typeface="Calibri"/>
                          <a:cs typeface="Calibri"/>
                        </a:rPr>
                        <a:t>s</a:t>
                      </a:r>
                      <a:r>
                        <a:rPr sz="700" spc="-5" dirty="0">
                          <a:latin typeface="Calibri"/>
                          <a:cs typeface="Calibri"/>
                        </a:rPr>
                        <a:t>y</a:t>
                      </a:r>
                      <a:r>
                        <a:rPr sz="700" dirty="0">
                          <a:latin typeface="Calibri"/>
                          <a:cs typeface="Calibri"/>
                        </a:rPr>
                        <a:t>s</a:t>
                      </a:r>
                      <a:r>
                        <a:rPr sz="700" spc="-5" dirty="0">
                          <a:latin typeface="Calibri"/>
                          <a:cs typeface="Calibri"/>
                        </a:rPr>
                        <a:t>t</a:t>
                      </a:r>
                      <a:r>
                        <a:rPr sz="700" spc="-10" dirty="0">
                          <a:latin typeface="Calibri"/>
                          <a:cs typeface="Calibri"/>
                        </a:rPr>
                        <a:t>e</a:t>
                      </a:r>
                      <a:r>
                        <a:rPr sz="700" dirty="0">
                          <a:latin typeface="Calibri"/>
                          <a:cs typeface="Calibri"/>
                        </a:rPr>
                        <a:t>m</a:t>
                      </a:r>
                      <a:r>
                        <a:rPr sz="700" spc="5" dirty="0">
                          <a:latin typeface="Calibri"/>
                          <a:cs typeface="Calibri"/>
                        </a:rPr>
                        <a:t> </a:t>
                      </a:r>
                      <a:r>
                        <a:rPr sz="700" dirty="0">
                          <a:latin typeface="Calibri"/>
                          <a:cs typeface="Calibri"/>
                        </a:rPr>
                        <a:t>(</a:t>
                      </a:r>
                      <a:r>
                        <a:rPr sz="700" spc="-10" dirty="0">
                          <a:latin typeface="Calibri"/>
                          <a:cs typeface="Calibri"/>
                        </a:rPr>
                        <a:t>e</a:t>
                      </a:r>
                      <a:r>
                        <a:rPr sz="700" dirty="0">
                          <a:latin typeface="Calibri"/>
                          <a:cs typeface="Calibri"/>
                        </a:rPr>
                        <a:t>x</a:t>
                      </a:r>
                      <a:r>
                        <a:rPr sz="700" spc="-5" dirty="0">
                          <a:latin typeface="Calibri"/>
                          <a:cs typeface="Calibri"/>
                        </a:rPr>
                        <a:t>c</a:t>
                      </a:r>
                      <a:r>
                        <a:rPr sz="700" dirty="0">
                          <a:latin typeface="Calibri"/>
                          <a:cs typeface="Calibri"/>
                        </a:rPr>
                        <a:t>l</a:t>
                      </a:r>
                      <a:r>
                        <a:rPr sz="700" spc="-5" dirty="0">
                          <a:latin typeface="Calibri"/>
                          <a:cs typeface="Calibri"/>
                        </a:rPr>
                        <a:t>ud</a:t>
                      </a:r>
                      <a:r>
                        <a:rPr sz="700" dirty="0">
                          <a:latin typeface="Calibri"/>
                          <a:cs typeface="Calibri"/>
                        </a:rPr>
                        <a:t>i</a:t>
                      </a:r>
                      <a:r>
                        <a:rPr sz="700" spc="-5" dirty="0">
                          <a:latin typeface="Calibri"/>
                          <a:cs typeface="Calibri"/>
                        </a:rPr>
                        <a:t>n</a:t>
                      </a:r>
                      <a:r>
                        <a:rPr sz="700" dirty="0">
                          <a:latin typeface="Calibri"/>
                          <a:cs typeface="Calibri"/>
                        </a:rPr>
                        <a:t>g </a:t>
                      </a:r>
                      <a:r>
                        <a:rPr sz="700" spc="-5" dirty="0">
                          <a:latin typeface="Calibri"/>
                          <a:cs typeface="Calibri"/>
                        </a:rPr>
                        <a:t>hard</a:t>
                      </a:r>
                      <a:r>
                        <a:rPr sz="700" spc="-10" dirty="0">
                          <a:latin typeface="Calibri"/>
                          <a:cs typeface="Calibri"/>
                        </a:rPr>
                        <a:t>w</a:t>
                      </a:r>
                      <a:r>
                        <a:rPr sz="700" spc="-5" dirty="0">
                          <a:latin typeface="Calibri"/>
                          <a:cs typeface="Calibri"/>
                        </a:rPr>
                        <a:t>ar</a:t>
                      </a:r>
                      <a:r>
                        <a:rPr sz="700" dirty="0">
                          <a:latin typeface="Calibri"/>
                          <a:cs typeface="Calibri"/>
                        </a:rPr>
                        <a:t>e </a:t>
                      </a:r>
                      <a:r>
                        <a:rPr sz="700" spc="-5" dirty="0">
                          <a:latin typeface="Calibri"/>
                          <a:cs typeface="Calibri"/>
                        </a:rPr>
                        <a:t>an</a:t>
                      </a:r>
                      <a:r>
                        <a:rPr sz="700" dirty="0">
                          <a:latin typeface="Calibri"/>
                          <a:cs typeface="Calibri"/>
                        </a:rPr>
                        <a:t>d </a:t>
                      </a:r>
                      <a:r>
                        <a:rPr sz="700" spc="-5" dirty="0">
                          <a:latin typeface="Calibri"/>
                          <a:cs typeface="Calibri"/>
                        </a:rPr>
                        <a:t>ma</a:t>
                      </a:r>
                      <a:r>
                        <a:rPr sz="700" dirty="0">
                          <a:latin typeface="Calibri"/>
                          <a:cs typeface="Calibri"/>
                        </a:rPr>
                        <a:t>i</a:t>
                      </a:r>
                      <a:r>
                        <a:rPr sz="700" spc="-5" dirty="0">
                          <a:latin typeface="Calibri"/>
                          <a:cs typeface="Calibri"/>
                        </a:rPr>
                        <a:t>nt</a:t>
                      </a:r>
                      <a:r>
                        <a:rPr sz="700" spc="-10" dirty="0">
                          <a:latin typeface="Calibri"/>
                          <a:cs typeface="Calibri"/>
                        </a:rPr>
                        <a:t>e</a:t>
                      </a:r>
                      <a:r>
                        <a:rPr sz="700" spc="-5" dirty="0">
                          <a:latin typeface="Calibri"/>
                          <a:cs typeface="Calibri"/>
                        </a:rPr>
                        <a:t>nanc</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49">
                      <a:solidFill>
                        <a:srgbClr val="000000"/>
                      </a:solidFill>
                      <a:prstDash val="solid"/>
                    </a:lnB>
                  </a:tcPr>
                </a:tc>
                <a:tc>
                  <a:txBody>
                    <a:bodyPr/>
                    <a:lstStyle/>
                    <a:p>
                      <a:pPr marL="17145" marR="70485">
                        <a:lnSpc>
                          <a:spcPct val="110300"/>
                        </a:lnSpc>
                      </a:pPr>
                      <a:r>
                        <a:rPr sz="700" spc="-5" dirty="0">
                          <a:latin typeface="Calibri"/>
                          <a:cs typeface="Calibri"/>
                        </a:rPr>
                        <a:t>U</a:t>
                      </a:r>
                      <a:r>
                        <a:rPr sz="700" dirty="0">
                          <a:latin typeface="Calibri"/>
                          <a:cs typeface="Calibri"/>
                        </a:rPr>
                        <a:t>se </a:t>
                      </a:r>
                      <a:r>
                        <a:rPr sz="700" spc="-10" dirty="0">
                          <a:latin typeface="Calibri"/>
                          <a:cs typeface="Calibri"/>
                        </a:rPr>
                        <a:t>w</a:t>
                      </a:r>
                      <a:r>
                        <a:rPr sz="700" spc="-5" dirty="0">
                          <a:latin typeface="Calibri"/>
                          <a:cs typeface="Calibri"/>
                        </a:rPr>
                        <a:t>h</a:t>
                      </a:r>
                      <a:r>
                        <a:rPr sz="700" spc="-10" dirty="0">
                          <a:latin typeface="Calibri"/>
                          <a:cs typeface="Calibri"/>
                        </a:rPr>
                        <a:t>e</a:t>
                      </a:r>
                      <a:r>
                        <a:rPr sz="700" dirty="0">
                          <a:latin typeface="Calibri"/>
                          <a:cs typeface="Calibri"/>
                        </a:rPr>
                        <a:t>n </a:t>
                      </a:r>
                      <a:r>
                        <a:rPr sz="700" spc="-5" dirty="0">
                          <a:latin typeface="Calibri"/>
                          <a:cs typeface="Calibri"/>
                        </a:rPr>
                        <a:t>purcha</a:t>
                      </a:r>
                      <a:r>
                        <a:rPr sz="700" dirty="0">
                          <a:latin typeface="Calibri"/>
                          <a:cs typeface="Calibri"/>
                        </a:rPr>
                        <a:t>si</a:t>
                      </a:r>
                      <a:r>
                        <a:rPr sz="700" spc="-5" dirty="0">
                          <a:latin typeface="Calibri"/>
                          <a:cs typeface="Calibri"/>
                        </a:rPr>
                        <a:t>n</a:t>
                      </a:r>
                      <a:r>
                        <a:rPr sz="700" dirty="0">
                          <a:latin typeface="Calibri"/>
                          <a:cs typeface="Calibri"/>
                        </a:rPr>
                        <a:t>g s</a:t>
                      </a:r>
                      <a:r>
                        <a:rPr sz="700" spc="-10" dirty="0">
                          <a:latin typeface="Calibri"/>
                          <a:cs typeface="Calibri"/>
                        </a:rPr>
                        <a:t>o</a:t>
                      </a:r>
                      <a:r>
                        <a:rPr sz="700" spc="-5" dirty="0">
                          <a:latin typeface="Calibri"/>
                          <a:cs typeface="Calibri"/>
                        </a:rPr>
                        <a:t>ft</a:t>
                      </a:r>
                      <a:r>
                        <a:rPr sz="700" spc="-10" dirty="0">
                          <a:latin typeface="Calibri"/>
                          <a:cs typeface="Calibri"/>
                        </a:rPr>
                        <a:t>w</a:t>
                      </a:r>
                      <a:r>
                        <a:rPr sz="700" spc="-5" dirty="0">
                          <a:latin typeface="Calibri"/>
                          <a:cs typeface="Calibri"/>
                        </a:rPr>
                        <a:t>ar</a:t>
                      </a:r>
                      <a:r>
                        <a:rPr sz="700" dirty="0">
                          <a:latin typeface="Calibri"/>
                          <a:cs typeface="Calibri"/>
                        </a:rPr>
                        <a:t>e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dirty="0">
                          <a:latin typeface="Calibri"/>
                          <a:cs typeface="Calibri"/>
                        </a:rPr>
                        <a:t>a C</a:t>
                      </a:r>
                      <a:r>
                        <a:rPr sz="700" spc="-5" dirty="0">
                          <a:latin typeface="Calibri"/>
                          <a:cs typeface="Calibri"/>
                        </a:rPr>
                        <a:t>a</a:t>
                      </a:r>
                      <a:r>
                        <a:rPr sz="700" dirty="0">
                          <a:latin typeface="Calibri"/>
                          <a:cs typeface="Calibri"/>
                        </a:rPr>
                        <a:t>l</a:t>
                      </a:r>
                      <a:r>
                        <a:rPr sz="700" spc="-5" dirty="0">
                          <a:latin typeface="Calibri"/>
                          <a:cs typeface="Calibri"/>
                        </a:rPr>
                        <a:t>t</a:t>
                      </a:r>
                      <a:r>
                        <a:rPr sz="700" spc="-10" dirty="0">
                          <a:latin typeface="Calibri"/>
                          <a:cs typeface="Calibri"/>
                        </a:rPr>
                        <a:t>e</a:t>
                      </a:r>
                      <a:r>
                        <a:rPr sz="700" spc="-5" dirty="0">
                          <a:latin typeface="Calibri"/>
                          <a:cs typeface="Calibri"/>
                        </a:rPr>
                        <a:t>c</a:t>
                      </a:r>
                      <a:r>
                        <a:rPr sz="700" dirty="0">
                          <a:latin typeface="Calibri"/>
                          <a:cs typeface="Calibri"/>
                        </a:rPr>
                        <a:t>h </a:t>
                      </a:r>
                      <a:r>
                        <a:rPr sz="700" spc="-5" dirty="0">
                          <a:latin typeface="Calibri"/>
                          <a:cs typeface="Calibri"/>
                        </a:rPr>
                        <a:t>bu</a:t>
                      </a:r>
                      <a:r>
                        <a:rPr sz="700" dirty="0">
                          <a:latin typeface="Calibri"/>
                          <a:cs typeface="Calibri"/>
                        </a:rPr>
                        <a:t>si</a:t>
                      </a:r>
                      <a:r>
                        <a:rPr sz="700" spc="-5" dirty="0">
                          <a:latin typeface="Calibri"/>
                          <a:cs typeface="Calibri"/>
                        </a:rPr>
                        <a:t>n</a:t>
                      </a:r>
                      <a:r>
                        <a:rPr sz="700" spc="-10" dirty="0">
                          <a:latin typeface="Calibri"/>
                          <a:cs typeface="Calibri"/>
                        </a:rPr>
                        <a:t>e</a:t>
                      </a:r>
                      <a:r>
                        <a:rPr sz="700" dirty="0">
                          <a:latin typeface="Calibri"/>
                          <a:cs typeface="Calibri"/>
                        </a:rPr>
                        <a:t>ss</a:t>
                      </a:r>
                      <a:r>
                        <a:rPr sz="700" spc="5" dirty="0">
                          <a:latin typeface="Calibri"/>
                          <a:cs typeface="Calibri"/>
                        </a:rPr>
                        <a:t> </a:t>
                      </a: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49">
                      <a:solidFill>
                        <a:srgbClr val="000000"/>
                      </a:solidFill>
                      <a:prstDash val="solid"/>
                    </a:lnB>
                  </a:tcPr>
                </a:tc>
                <a:tc>
                  <a:txBody>
                    <a:bodyPr/>
                    <a:lstStyle/>
                    <a:p>
                      <a:pPr marL="17145" marR="44450">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r>
              <a:tr h="839055">
                <a:tc>
                  <a:txBody>
                    <a:bodyPr/>
                    <a:lstStyle/>
                    <a:p>
                      <a:pPr marL="9525" algn="ctr">
                        <a:lnSpc>
                          <a:spcPct val="100000"/>
                        </a:lnSpc>
                      </a:pPr>
                      <a:r>
                        <a:rPr sz="700" dirty="0">
                          <a:latin typeface="Segoe UI"/>
                          <a:cs typeface="Segoe UI"/>
                        </a:rPr>
                        <a:t>8</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49">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C</a:t>
                      </a:r>
                      <a:r>
                        <a:rPr sz="700" spc="-10" dirty="0">
                          <a:latin typeface="Calibri"/>
                          <a:cs typeface="Calibri"/>
                        </a:rPr>
                        <a:t>o</a:t>
                      </a:r>
                      <a:r>
                        <a:rPr sz="700" spc="-5" dirty="0">
                          <a:latin typeface="Calibri"/>
                          <a:cs typeface="Calibri"/>
                        </a:rPr>
                        <a:t>n</a:t>
                      </a:r>
                      <a:r>
                        <a:rPr sz="700" dirty="0">
                          <a:latin typeface="Calibri"/>
                          <a:cs typeface="Calibri"/>
                        </a:rPr>
                        <a:t>s</a:t>
                      </a:r>
                      <a:r>
                        <a:rPr sz="700" spc="-5" dirty="0">
                          <a:latin typeface="Calibri"/>
                          <a:cs typeface="Calibri"/>
                        </a:rPr>
                        <a:t>u</a:t>
                      </a:r>
                      <a:r>
                        <a:rPr sz="700" dirty="0">
                          <a:latin typeface="Calibri"/>
                          <a:cs typeface="Calibri"/>
                        </a:rPr>
                        <a:t>l</a:t>
                      </a:r>
                      <a:r>
                        <a:rPr sz="700" spc="-5" dirty="0">
                          <a:latin typeface="Calibri"/>
                          <a:cs typeface="Calibri"/>
                        </a:rPr>
                        <a:t>t</a:t>
                      </a:r>
                      <a:r>
                        <a:rPr sz="700" dirty="0">
                          <a:latin typeface="Calibri"/>
                          <a:cs typeface="Calibri"/>
                        </a:rPr>
                        <a:t>i</a:t>
                      </a:r>
                      <a:r>
                        <a:rPr sz="700" spc="-5" dirty="0">
                          <a:latin typeface="Calibri"/>
                          <a:cs typeface="Calibri"/>
                        </a:rPr>
                        <a:t>n</a:t>
                      </a:r>
                      <a:r>
                        <a:rPr sz="700" dirty="0">
                          <a:latin typeface="Calibri"/>
                          <a:cs typeface="Calibri"/>
                        </a:rPr>
                        <a:t>g</a:t>
                      </a:r>
                      <a:r>
                        <a:rPr sz="700" spc="-5" dirty="0">
                          <a:latin typeface="Calibri"/>
                          <a:cs typeface="Calibri"/>
                        </a:rPr>
                        <a:t> </a:t>
                      </a:r>
                      <a:r>
                        <a:rPr sz="700" dirty="0">
                          <a:latin typeface="Calibri"/>
                          <a:cs typeface="Calibri"/>
                        </a:rPr>
                        <a:t>F</a:t>
                      </a:r>
                      <a:r>
                        <a:rPr sz="700" spc="-10" dirty="0">
                          <a:latin typeface="Calibri"/>
                          <a:cs typeface="Calibri"/>
                        </a:rPr>
                        <a:t>ee</a:t>
                      </a:r>
                      <a:r>
                        <a:rPr sz="700" dirty="0">
                          <a:latin typeface="Calibri"/>
                          <a:cs typeface="Calibri"/>
                        </a:rPr>
                        <a:t>s</a:t>
                      </a:r>
                    </a:p>
                  </a:txBody>
                  <a:tcPr marL="0" marR="0" marT="0" marB="0">
                    <a:lnL w="13463">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M</a:t>
                      </a:r>
                      <a:r>
                        <a:rPr sz="700" spc="-5" dirty="0">
                          <a:latin typeface="Calibri"/>
                          <a:cs typeface="Calibri"/>
                        </a:rPr>
                        <a:t>at</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a</a:t>
                      </a:r>
                      <a:r>
                        <a:rPr sz="700" dirty="0">
                          <a:latin typeface="Calibri"/>
                          <a:cs typeface="Calibri"/>
                        </a:rPr>
                        <a:t>ls</a:t>
                      </a:r>
                      <a:r>
                        <a:rPr sz="700" spc="5" dirty="0">
                          <a:latin typeface="Calibri"/>
                          <a:cs typeface="Calibri"/>
                        </a:rPr>
                        <a:t> </a:t>
                      </a:r>
                      <a:r>
                        <a:rPr sz="700" spc="-5" dirty="0">
                          <a:latin typeface="Calibri"/>
                          <a:cs typeface="Calibri"/>
                        </a:rPr>
                        <a:t>an</a:t>
                      </a:r>
                      <a:r>
                        <a:rPr sz="700" dirty="0">
                          <a:latin typeface="Calibri"/>
                          <a:cs typeface="Calibri"/>
                        </a:rPr>
                        <a:t>d 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tcPr>
                </a:tc>
                <a:tc>
                  <a:txBody>
                    <a:bodyPr/>
                    <a:lstStyle/>
                    <a:p>
                      <a:pPr marL="17145" marR="27940">
                        <a:lnSpc>
                          <a:spcPct val="110300"/>
                        </a:lnSpc>
                      </a:pPr>
                      <a:r>
                        <a:rPr sz="700" dirty="0">
                          <a:latin typeface="Calibri"/>
                          <a:cs typeface="Calibri"/>
                        </a:rPr>
                        <a:t>F</a:t>
                      </a:r>
                      <a:r>
                        <a:rPr sz="700" spc="-10" dirty="0">
                          <a:latin typeface="Calibri"/>
                          <a:cs typeface="Calibri"/>
                        </a:rPr>
                        <a:t>ee</a:t>
                      </a:r>
                      <a:r>
                        <a:rPr sz="700" dirty="0">
                          <a:latin typeface="Calibri"/>
                          <a:cs typeface="Calibri"/>
                        </a:rPr>
                        <a:t>s</a:t>
                      </a:r>
                      <a:r>
                        <a:rPr sz="700" spc="5" dirty="0">
                          <a:latin typeface="Calibri"/>
                          <a:cs typeface="Calibri"/>
                        </a:rPr>
                        <a:t> </a:t>
                      </a:r>
                      <a:r>
                        <a:rPr sz="700" spc="-5" dirty="0">
                          <a:latin typeface="Calibri"/>
                          <a:cs typeface="Calibri"/>
                        </a:rPr>
                        <a:t>char</a:t>
                      </a:r>
                      <a:r>
                        <a:rPr sz="700" spc="-10" dirty="0">
                          <a:latin typeface="Calibri"/>
                          <a:cs typeface="Calibri"/>
                        </a:rPr>
                        <a:t>ge</a:t>
                      </a:r>
                      <a:r>
                        <a:rPr sz="700" dirty="0">
                          <a:latin typeface="Calibri"/>
                          <a:cs typeface="Calibri"/>
                        </a:rPr>
                        <a:t>d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pr</a:t>
                      </a:r>
                      <a:r>
                        <a:rPr sz="700" spc="-10" dirty="0">
                          <a:latin typeface="Calibri"/>
                          <a:cs typeface="Calibri"/>
                        </a:rPr>
                        <a:t>o</a:t>
                      </a:r>
                      <a:r>
                        <a:rPr sz="700" spc="-5" dirty="0">
                          <a:latin typeface="Calibri"/>
                          <a:cs typeface="Calibri"/>
                        </a:rPr>
                        <a:t>f</a:t>
                      </a:r>
                      <a:r>
                        <a:rPr sz="700" spc="-10" dirty="0">
                          <a:latin typeface="Calibri"/>
                          <a:cs typeface="Calibri"/>
                        </a:rPr>
                        <a:t>e</a:t>
                      </a:r>
                      <a:r>
                        <a:rPr sz="700" dirty="0">
                          <a:latin typeface="Calibri"/>
                          <a:cs typeface="Calibri"/>
                        </a:rPr>
                        <a:t>ssi</a:t>
                      </a:r>
                      <a:r>
                        <a:rPr sz="700" spc="-10" dirty="0">
                          <a:latin typeface="Calibri"/>
                          <a:cs typeface="Calibri"/>
                        </a:rPr>
                        <a:t>o</a:t>
                      </a:r>
                      <a:r>
                        <a:rPr sz="700" spc="-5" dirty="0">
                          <a:latin typeface="Calibri"/>
                          <a:cs typeface="Calibri"/>
                        </a:rPr>
                        <a:t>na</a:t>
                      </a:r>
                      <a:r>
                        <a:rPr sz="700" dirty="0">
                          <a:latin typeface="Calibri"/>
                          <a:cs typeface="Calibri"/>
                        </a:rPr>
                        <a:t>l</a:t>
                      </a:r>
                      <a:r>
                        <a:rPr sz="700" spc="10" dirty="0">
                          <a:latin typeface="Calibri"/>
                          <a:cs typeface="Calibri"/>
                        </a:rPr>
                        <a:t> </a:t>
                      </a:r>
                      <a:r>
                        <a:rPr sz="700" spc="-10" dirty="0">
                          <a:latin typeface="Calibri"/>
                          <a:cs typeface="Calibri"/>
                        </a:rPr>
                        <a:t>o</a:t>
                      </a:r>
                      <a:r>
                        <a:rPr sz="700" dirty="0">
                          <a:latin typeface="Calibri"/>
                          <a:cs typeface="Calibri"/>
                        </a:rPr>
                        <a:t>r </a:t>
                      </a:r>
                      <a:r>
                        <a:rPr sz="700" spc="-5" dirty="0">
                          <a:latin typeface="Calibri"/>
                          <a:cs typeface="Calibri"/>
                        </a:rPr>
                        <a:t>t</a:t>
                      </a:r>
                      <a:r>
                        <a:rPr sz="700" spc="-10" dirty="0">
                          <a:latin typeface="Calibri"/>
                          <a:cs typeface="Calibri"/>
                        </a:rPr>
                        <a:t>e</a:t>
                      </a:r>
                      <a:r>
                        <a:rPr sz="700" spc="-5" dirty="0">
                          <a:latin typeface="Calibri"/>
                          <a:cs typeface="Calibri"/>
                        </a:rPr>
                        <a:t>chn</a:t>
                      </a:r>
                      <a:r>
                        <a:rPr sz="700" dirty="0">
                          <a:latin typeface="Calibri"/>
                          <a:cs typeface="Calibri"/>
                        </a:rPr>
                        <a:t>i</a:t>
                      </a:r>
                      <a:r>
                        <a:rPr sz="700" spc="-5" dirty="0">
                          <a:latin typeface="Calibri"/>
                          <a:cs typeface="Calibri"/>
                        </a:rPr>
                        <a:t>ca</a:t>
                      </a:r>
                      <a:r>
                        <a:rPr sz="700" dirty="0">
                          <a:latin typeface="Calibri"/>
                          <a:cs typeface="Calibri"/>
                        </a:rPr>
                        <a:t>l</a:t>
                      </a:r>
                      <a:r>
                        <a:rPr sz="700" spc="10" dirty="0">
                          <a:latin typeface="Calibri"/>
                          <a:cs typeface="Calibri"/>
                        </a:rPr>
                        <a:t> </a:t>
                      </a:r>
                      <a:r>
                        <a:rPr sz="700" dirty="0">
                          <a:latin typeface="Calibri"/>
                          <a:cs typeface="Calibri"/>
                        </a:rPr>
                        <a:t>s</a:t>
                      </a:r>
                      <a:r>
                        <a:rPr sz="700" spc="-10" dirty="0">
                          <a:latin typeface="Calibri"/>
                          <a:cs typeface="Calibri"/>
                        </a:rPr>
                        <a:t>e</a:t>
                      </a:r>
                      <a:r>
                        <a:rPr sz="700" spc="-5" dirty="0">
                          <a:latin typeface="Calibri"/>
                          <a:cs typeface="Calibri"/>
                        </a:rPr>
                        <a:t>rv</a:t>
                      </a:r>
                      <a:r>
                        <a:rPr sz="700" dirty="0">
                          <a:latin typeface="Calibri"/>
                          <a:cs typeface="Calibri"/>
                        </a:rPr>
                        <a:t>i</a:t>
                      </a:r>
                      <a:r>
                        <a:rPr sz="700" spc="-5" dirty="0">
                          <a:latin typeface="Calibri"/>
                          <a:cs typeface="Calibri"/>
                        </a:rPr>
                        <a:t>c</a:t>
                      </a:r>
                      <a:r>
                        <a:rPr sz="700" spc="-10" dirty="0">
                          <a:latin typeface="Calibri"/>
                          <a:cs typeface="Calibri"/>
                        </a:rPr>
                        <a:t>e</a:t>
                      </a:r>
                      <a:r>
                        <a:rPr sz="700" dirty="0">
                          <a:latin typeface="Calibri"/>
                          <a:cs typeface="Calibri"/>
                        </a:rPr>
                        <a:t>s</a:t>
                      </a:r>
                      <a:r>
                        <a:rPr sz="700" spc="5" dirty="0">
                          <a:latin typeface="Calibri"/>
                          <a:cs typeface="Calibri"/>
                        </a:rPr>
                        <a:t> </a:t>
                      </a:r>
                      <a:r>
                        <a:rPr sz="700" spc="-5" dirty="0">
                          <a:latin typeface="Calibri"/>
                          <a:cs typeface="Calibri"/>
                        </a:rPr>
                        <a:t>b</a:t>
                      </a:r>
                      <a:r>
                        <a:rPr sz="700" dirty="0">
                          <a:latin typeface="Calibri"/>
                          <a:cs typeface="Calibri"/>
                        </a:rPr>
                        <a:t>y </a:t>
                      </a:r>
                      <a:r>
                        <a:rPr sz="700" spc="-5" dirty="0">
                          <a:latin typeface="Calibri"/>
                          <a:cs typeface="Calibri"/>
                        </a:rPr>
                        <a:t>n</a:t>
                      </a:r>
                      <a:r>
                        <a:rPr sz="700" spc="-10" dirty="0">
                          <a:latin typeface="Calibri"/>
                          <a:cs typeface="Calibri"/>
                        </a:rPr>
                        <a:t>o</a:t>
                      </a:r>
                      <a:r>
                        <a:rPr sz="700" spc="-5" dirty="0">
                          <a:latin typeface="Calibri"/>
                          <a:cs typeface="Calibri"/>
                        </a:rPr>
                        <a:t>n-</a:t>
                      </a:r>
                      <a:r>
                        <a:rPr sz="700" spc="-10" dirty="0">
                          <a:latin typeface="Calibri"/>
                          <a:cs typeface="Calibri"/>
                        </a:rPr>
                        <a:t>e</a:t>
                      </a:r>
                      <a:r>
                        <a:rPr sz="700" spc="-5" dirty="0">
                          <a:latin typeface="Calibri"/>
                          <a:cs typeface="Calibri"/>
                        </a:rPr>
                        <a:t>mp</a:t>
                      </a:r>
                      <a:r>
                        <a:rPr sz="700" dirty="0">
                          <a:latin typeface="Calibri"/>
                          <a:cs typeface="Calibri"/>
                        </a:rPr>
                        <a:t>l</a:t>
                      </a:r>
                      <a:r>
                        <a:rPr sz="700" spc="-10" dirty="0">
                          <a:latin typeface="Calibri"/>
                          <a:cs typeface="Calibri"/>
                        </a:rPr>
                        <a:t>o</a:t>
                      </a:r>
                      <a:r>
                        <a:rPr sz="700" spc="-5" dirty="0">
                          <a:latin typeface="Calibri"/>
                          <a:cs typeface="Calibri"/>
                        </a:rPr>
                        <a:t>y</a:t>
                      </a:r>
                      <a:r>
                        <a:rPr sz="700" spc="-10" dirty="0">
                          <a:latin typeface="Calibri"/>
                          <a:cs typeface="Calibri"/>
                        </a:rPr>
                        <a:t>ee</a:t>
                      </a:r>
                      <a:r>
                        <a:rPr sz="700" dirty="0">
                          <a:latin typeface="Calibri"/>
                          <a:cs typeface="Calibri"/>
                        </a:rPr>
                        <a:t>s</a:t>
                      </a:r>
                      <a:r>
                        <a:rPr sz="700" spc="5" dirty="0">
                          <a:latin typeface="Calibri"/>
                          <a:cs typeface="Calibri"/>
                        </a:rPr>
                        <a:t> </a:t>
                      </a:r>
                      <a:r>
                        <a:rPr sz="700" spc="-5" dirty="0">
                          <a:latin typeface="Calibri"/>
                          <a:cs typeface="Calibri"/>
                        </a:rPr>
                        <a:t>tha</a:t>
                      </a:r>
                      <a:r>
                        <a:rPr sz="700" dirty="0">
                          <a:latin typeface="Calibri"/>
                          <a:cs typeface="Calibri"/>
                        </a:rPr>
                        <a:t>t </a:t>
                      </a:r>
                      <a:r>
                        <a:rPr sz="700" spc="-5" dirty="0">
                          <a:latin typeface="Calibri"/>
                          <a:cs typeface="Calibri"/>
                        </a:rPr>
                        <a:t>ar</a:t>
                      </a:r>
                      <a:r>
                        <a:rPr sz="700" dirty="0">
                          <a:latin typeface="Calibri"/>
                          <a:cs typeface="Calibri"/>
                        </a:rPr>
                        <a:t>e </a:t>
                      </a:r>
                      <a:r>
                        <a:rPr sz="700" spc="-5" dirty="0">
                          <a:latin typeface="Calibri"/>
                          <a:cs typeface="Calibri"/>
                        </a:rPr>
                        <a:t>r</a:t>
                      </a:r>
                      <a:r>
                        <a:rPr sz="700" spc="-10" dirty="0">
                          <a:latin typeface="Calibri"/>
                          <a:cs typeface="Calibri"/>
                        </a:rPr>
                        <a:t>e</a:t>
                      </a:r>
                      <a:r>
                        <a:rPr sz="700" spc="-5" dirty="0">
                          <a:latin typeface="Calibri"/>
                          <a:cs typeface="Calibri"/>
                        </a:rPr>
                        <a:t>ta</a:t>
                      </a:r>
                      <a:r>
                        <a:rPr sz="700" dirty="0">
                          <a:latin typeface="Calibri"/>
                          <a:cs typeface="Calibri"/>
                        </a:rPr>
                        <a:t>i</a:t>
                      </a:r>
                      <a:r>
                        <a:rPr sz="700" spc="-5" dirty="0">
                          <a:latin typeface="Calibri"/>
                          <a:cs typeface="Calibri"/>
                        </a:rPr>
                        <a:t>n</a:t>
                      </a:r>
                      <a:r>
                        <a:rPr sz="700" spc="-10" dirty="0">
                          <a:latin typeface="Calibri"/>
                          <a:cs typeface="Calibri"/>
                        </a:rPr>
                        <a:t>e</a:t>
                      </a:r>
                      <a:r>
                        <a:rPr sz="700" dirty="0">
                          <a:latin typeface="Calibri"/>
                          <a:cs typeface="Calibri"/>
                        </a:rPr>
                        <a:t>d </a:t>
                      </a:r>
                      <a:r>
                        <a:rPr sz="700" spc="-5" dirty="0">
                          <a:latin typeface="Calibri"/>
                          <a:cs typeface="Calibri"/>
                        </a:rPr>
                        <a:t>b</a:t>
                      </a:r>
                      <a:r>
                        <a:rPr sz="700" dirty="0">
                          <a:latin typeface="Calibri"/>
                          <a:cs typeface="Calibri"/>
                        </a:rPr>
                        <a:t>y C</a:t>
                      </a:r>
                      <a:r>
                        <a:rPr sz="700" spc="-5" dirty="0">
                          <a:latin typeface="Calibri"/>
                          <a:cs typeface="Calibri"/>
                        </a:rPr>
                        <a:t>a</a:t>
                      </a:r>
                      <a:r>
                        <a:rPr sz="700" dirty="0">
                          <a:latin typeface="Calibri"/>
                          <a:cs typeface="Calibri"/>
                        </a:rPr>
                        <a:t>l</a:t>
                      </a:r>
                      <a:r>
                        <a:rPr sz="700" spc="-5" dirty="0">
                          <a:latin typeface="Calibri"/>
                          <a:cs typeface="Calibri"/>
                        </a:rPr>
                        <a:t>t</a:t>
                      </a:r>
                      <a:r>
                        <a:rPr sz="700" spc="-10" dirty="0">
                          <a:latin typeface="Calibri"/>
                          <a:cs typeface="Calibri"/>
                        </a:rPr>
                        <a:t>e</a:t>
                      </a:r>
                      <a:r>
                        <a:rPr sz="700" spc="-5" dirty="0">
                          <a:latin typeface="Calibri"/>
                          <a:cs typeface="Calibri"/>
                        </a:rPr>
                        <a:t>c</a:t>
                      </a:r>
                      <a:r>
                        <a:rPr sz="700" dirty="0">
                          <a:latin typeface="Calibri"/>
                          <a:cs typeface="Calibri"/>
                        </a:rPr>
                        <a:t>h</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1">
                      <a:solidFill>
                        <a:srgbClr val="000000"/>
                      </a:solidFill>
                      <a:prstDash val="solid"/>
                    </a:lnB>
                  </a:tcPr>
                </a:tc>
                <a:tc>
                  <a:txBody>
                    <a:bodyPr/>
                    <a:lstStyle/>
                    <a:p>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1">
                      <a:solidFill>
                        <a:srgbClr val="000000"/>
                      </a:solidFill>
                      <a:prstDash val="solid"/>
                    </a:lnB>
                  </a:tcPr>
                </a:tc>
                <a:tc>
                  <a:txBody>
                    <a:bodyPr/>
                    <a:lstStyle/>
                    <a:p>
                      <a:pPr marL="17145" marR="106680">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spc="-5" dirty="0">
                          <a:latin typeface="Calibri"/>
                          <a:cs typeface="Calibri"/>
                        </a:rPr>
                        <a:t>ar</a:t>
                      </a:r>
                      <a:r>
                        <a:rPr sz="700" dirty="0">
                          <a:latin typeface="Calibri"/>
                          <a:cs typeface="Calibri"/>
                        </a:rPr>
                        <a:t>e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 </a:t>
                      </a:r>
                      <a:r>
                        <a:rPr sz="700" spc="5" dirty="0">
                          <a:latin typeface="Calibri"/>
                          <a:cs typeface="Calibri"/>
                        </a:rPr>
                        <a:t> </a:t>
                      </a:r>
                      <a:r>
                        <a:rPr sz="700" spc="-5" dirty="0">
                          <a:latin typeface="Calibri"/>
                          <a:cs typeface="Calibri"/>
                        </a:rPr>
                        <a:t>U</a:t>
                      </a:r>
                      <a:r>
                        <a:rPr sz="700" dirty="0">
                          <a:latin typeface="Calibri"/>
                          <a:cs typeface="Calibri"/>
                        </a:rPr>
                        <a:t>s</a:t>
                      </a:r>
                      <a:r>
                        <a:rPr sz="700" spc="-5" dirty="0">
                          <a:latin typeface="Calibri"/>
                          <a:cs typeface="Calibri"/>
                        </a:rPr>
                        <a:t>ua</a:t>
                      </a:r>
                      <a:r>
                        <a:rPr sz="700" dirty="0">
                          <a:latin typeface="Calibri"/>
                          <a:cs typeface="Calibri"/>
                        </a:rPr>
                        <a:t>lly s</a:t>
                      </a:r>
                      <a:r>
                        <a:rPr sz="700" spc="-5" dirty="0">
                          <a:latin typeface="Calibri"/>
                          <a:cs typeface="Calibri"/>
                        </a:rPr>
                        <a:t>p</a:t>
                      </a:r>
                      <a:r>
                        <a:rPr sz="700" spc="-10" dirty="0">
                          <a:latin typeface="Calibri"/>
                          <a:cs typeface="Calibri"/>
                        </a:rPr>
                        <a:t>e</a:t>
                      </a:r>
                      <a:r>
                        <a:rPr sz="700" spc="-5" dirty="0">
                          <a:latin typeface="Calibri"/>
                          <a:cs typeface="Calibri"/>
                        </a:rPr>
                        <a:t>c</a:t>
                      </a:r>
                      <a:r>
                        <a:rPr sz="700" dirty="0">
                          <a:latin typeface="Calibri"/>
                          <a:cs typeface="Calibri"/>
                        </a:rPr>
                        <a:t>i</a:t>
                      </a:r>
                      <a:r>
                        <a:rPr sz="700" spc="-5" dirty="0">
                          <a:latin typeface="Calibri"/>
                          <a:cs typeface="Calibri"/>
                        </a:rPr>
                        <a:t>f</a:t>
                      </a:r>
                      <a:r>
                        <a:rPr sz="700" dirty="0">
                          <a:latin typeface="Calibri"/>
                          <a:cs typeface="Calibri"/>
                        </a:rPr>
                        <a:t>i</a:t>
                      </a:r>
                      <a:r>
                        <a:rPr sz="700" spc="-5" dirty="0">
                          <a:latin typeface="Calibri"/>
                          <a:cs typeface="Calibri"/>
                        </a:rPr>
                        <a:t>ca</a:t>
                      </a:r>
                      <a:r>
                        <a:rPr sz="700" dirty="0">
                          <a:latin typeface="Calibri"/>
                          <a:cs typeface="Calibri"/>
                        </a:rPr>
                        <a:t>lly </a:t>
                      </a:r>
                      <a:r>
                        <a:rPr sz="700" spc="-5" dirty="0">
                          <a:latin typeface="Calibri"/>
                          <a:cs typeface="Calibri"/>
                        </a:rPr>
                        <a:t>d</a:t>
                      </a:r>
                      <a:r>
                        <a:rPr sz="700" spc="-10" dirty="0">
                          <a:latin typeface="Calibri"/>
                          <a:cs typeface="Calibri"/>
                        </a:rPr>
                        <a:t>e</a:t>
                      </a:r>
                      <a:r>
                        <a:rPr sz="700" dirty="0">
                          <a:latin typeface="Calibri"/>
                          <a:cs typeface="Calibri"/>
                        </a:rPr>
                        <a:t>s</a:t>
                      </a:r>
                      <a:r>
                        <a:rPr sz="700" spc="-5" dirty="0">
                          <a:latin typeface="Calibri"/>
                          <a:cs typeface="Calibri"/>
                        </a:rPr>
                        <a:t>cr</a:t>
                      </a:r>
                      <a:r>
                        <a:rPr sz="700" dirty="0">
                          <a:latin typeface="Calibri"/>
                          <a:cs typeface="Calibri"/>
                        </a:rPr>
                        <a:t>i</a:t>
                      </a:r>
                      <a:r>
                        <a:rPr sz="700" spc="-5" dirty="0">
                          <a:latin typeface="Calibri"/>
                          <a:cs typeface="Calibri"/>
                        </a:rPr>
                        <a:t>b</a:t>
                      </a:r>
                      <a:r>
                        <a:rPr sz="700" spc="-10" dirty="0">
                          <a:latin typeface="Calibri"/>
                          <a:cs typeface="Calibri"/>
                        </a:rPr>
                        <a:t>e</a:t>
                      </a:r>
                      <a:r>
                        <a:rPr sz="700" dirty="0">
                          <a:latin typeface="Calibri"/>
                          <a:cs typeface="Calibri"/>
                        </a:rPr>
                        <a:t>d in </a:t>
                      </a:r>
                      <a:r>
                        <a:rPr sz="700" spc="-5" dirty="0">
                          <a:latin typeface="Calibri"/>
                          <a:cs typeface="Calibri"/>
                        </a:rPr>
                        <a:t>appr</a:t>
                      </a:r>
                      <a:r>
                        <a:rPr sz="700" spc="-10" dirty="0">
                          <a:latin typeface="Calibri"/>
                          <a:cs typeface="Calibri"/>
                        </a:rPr>
                        <a:t>o</a:t>
                      </a:r>
                      <a:r>
                        <a:rPr sz="700" spc="-5" dirty="0">
                          <a:latin typeface="Calibri"/>
                          <a:cs typeface="Calibri"/>
                        </a:rPr>
                        <a:t>v</a:t>
                      </a:r>
                      <a:r>
                        <a:rPr sz="700" spc="-10" dirty="0">
                          <a:latin typeface="Calibri"/>
                          <a:cs typeface="Calibri"/>
                        </a:rPr>
                        <a:t>e</a:t>
                      </a:r>
                      <a:r>
                        <a:rPr sz="700" dirty="0">
                          <a:latin typeface="Calibri"/>
                          <a:cs typeface="Calibri"/>
                        </a:rPr>
                        <a:t>d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bud</a:t>
                      </a:r>
                      <a:r>
                        <a:rPr sz="700" spc="-10" dirty="0">
                          <a:latin typeface="Calibri"/>
                          <a:cs typeface="Calibri"/>
                        </a:rPr>
                        <a:t>ge</a:t>
                      </a:r>
                      <a:r>
                        <a:rPr sz="700" spc="-5" dirty="0">
                          <a:latin typeface="Calibri"/>
                          <a:cs typeface="Calibri"/>
                        </a:rPr>
                        <a:t>t</a:t>
                      </a:r>
                      <a:r>
                        <a:rPr sz="700" dirty="0">
                          <a:latin typeface="Calibri"/>
                          <a:cs typeface="Calibri"/>
                        </a:rPr>
                        <a:t>.</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tcPr>
                </a:tc>
              </a:tr>
              <a:tr h="559369">
                <a:tc>
                  <a:txBody>
                    <a:bodyPr/>
                    <a:lstStyle/>
                    <a:p>
                      <a:pPr marL="9525" algn="ctr">
                        <a:lnSpc>
                          <a:spcPct val="100000"/>
                        </a:lnSpc>
                      </a:pPr>
                      <a:r>
                        <a:rPr sz="700" dirty="0">
                          <a:latin typeface="Segoe UI"/>
                          <a:cs typeface="Segoe UI"/>
                        </a:rPr>
                        <a:t>9</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49">
                      <a:solidFill>
                        <a:srgbClr val="000000"/>
                      </a:solidFill>
                      <a:prstDash val="solid"/>
                    </a:lnB>
                  </a:tcPr>
                </a:tc>
                <a:tc>
                  <a:txBody>
                    <a:bodyPr/>
                    <a:lstStyle/>
                    <a:p>
                      <a:pPr marL="17145">
                        <a:lnSpc>
                          <a:spcPct val="100000"/>
                        </a:lnSpc>
                      </a:pPr>
                      <a:r>
                        <a:rPr sz="700" dirty="0">
                          <a:latin typeface="Calibri"/>
                          <a:cs typeface="Calibri"/>
                        </a:rPr>
                        <a:t>C</a:t>
                      </a:r>
                      <a:r>
                        <a:rPr sz="700" spc="-10" dirty="0">
                          <a:latin typeface="Calibri"/>
                          <a:cs typeface="Calibri"/>
                        </a:rPr>
                        <a:t>o</a:t>
                      </a:r>
                      <a:r>
                        <a:rPr sz="700" spc="-5" dirty="0">
                          <a:latin typeface="Calibri"/>
                          <a:cs typeface="Calibri"/>
                        </a:rPr>
                        <a:t>py</a:t>
                      </a:r>
                      <a:r>
                        <a:rPr sz="700" dirty="0">
                          <a:latin typeface="Calibri"/>
                          <a:cs typeface="Calibri"/>
                        </a:rPr>
                        <a:t>i</a:t>
                      </a:r>
                      <a:r>
                        <a:rPr sz="700" spc="-5" dirty="0">
                          <a:latin typeface="Calibri"/>
                          <a:cs typeface="Calibri"/>
                        </a:rPr>
                        <a:t>n</a:t>
                      </a:r>
                      <a:r>
                        <a:rPr sz="700" dirty="0">
                          <a:latin typeface="Calibri"/>
                          <a:cs typeface="Calibri"/>
                        </a:rPr>
                        <a:t>g</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pPr marL="17145">
                        <a:lnSpc>
                          <a:spcPct val="100000"/>
                        </a:lnSpc>
                      </a:pPr>
                      <a:r>
                        <a:rPr sz="700" dirty="0">
                          <a:latin typeface="Calibri"/>
                          <a:cs typeface="Calibri"/>
                        </a:rPr>
                        <a:t>M</a:t>
                      </a:r>
                      <a:r>
                        <a:rPr sz="700" spc="-5" dirty="0">
                          <a:latin typeface="Calibri"/>
                          <a:cs typeface="Calibri"/>
                        </a:rPr>
                        <a:t>at</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a</a:t>
                      </a:r>
                      <a:r>
                        <a:rPr sz="700" dirty="0">
                          <a:latin typeface="Calibri"/>
                          <a:cs typeface="Calibri"/>
                        </a:rPr>
                        <a:t>ls</a:t>
                      </a:r>
                      <a:r>
                        <a:rPr sz="700" spc="5" dirty="0">
                          <a:latin typeface="Calibri"/>
                          <a:cs typeface="Calibri"/>
                        </a:rPr>
                        <a:t> </a:t>
                      </a:r>
                      <a:r>
                        <a:rPr sz="700" spc="-5" dirty="0">
                          <a:latin typeface="Calibri"/>
                          <a:cs typeface="Calibri"/>
                        </a:rPr>
                        <a:t>an</a:t>
                      </a:r>
                      <a:r>
                        <a:rPr sz="700" dirty="0">
                          <a:latin typeface="Calibri"/>
                          <a:cs typeface="Calibri"/>
                        </a:rPr>
                        <a:t>d 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pPr marL="17145" marR="415290">
                        <a:lnSpc>
                          <a:spcPct val="110300"/>
                        </a:lnSpc>
                      </a:pPr>
                      <a:r>
                        <a:rPr sz="700"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spc="-5" dirty="0">
                          <a:latin typeface="Calibri"/>
                          <a:cs typeface="Calibri"/>
                        </a:rPr>
                        <a:t>r</a:t>
                      </a:r>
                      <a:r>
                        <a:rPr sz="700" spc="-10" dirty="0">
                          <a:latin typeface="Calibri"/>
                          <a:cs typeface="Calibri"/>
                        </a:rPr>
                        <a:t>e</a:t>
                      </a:r>
                      <a:r>
                        <a:rPr sz="700" dirty="0">
                          <a:latin typeface="Calibri"/>
                          <a:cs typeface="Calibri"/>
                        </a:rPr>
                        <a:t>l</a:t>
                      </a:r>
                      <a:r>
                        <a:rPr sz="700" spc="-5" dirty="0">
                          <a:latin typeface="Calibri"/>
                          <a:cs typeface="Calibri"/>
                        </a:rPr>
                        <a:t>at</a:t>
                      </a:r>
                      <a:r>
                        <a:rPr sz="700" spc="-10" dirty="0">
                          <a:latin typeface="Calibri"/>
                          <a:cs typeface="Calibri"/>
                        </a:rPr>
                        <a:t>e</a:t>
                      </a:r>
                      <a:r>
                        <a:rPr sz="700" dirty="0">
                          <a:latin typeface="Calibri"/>
                          <a:cs typeface="Calibri"/>
                        </a:rPr>
                        <a:t>d </a:t>
                      </a:r>
                      <a:r>
                        <a:rPr sz="700" spc="-5" dirty="0">
                          <a:latin typeface="Calibri"/>
                          <a:cs typeface="Calibri"/>
                        </a:rPr>
                        <a:t>t</a:t>
                      </a:r>
                      <a:r>
                        <a:rPr sz="700" dirty="0">
                          <a:latin typeface="Calibri"/>
                          <a:cs typeface="Calibri"/>
                        </a:rPr>
                        <a:t>o </a:t>
                      </a:r>
                      <a:r>
                        <a:rPr sz="700" spc="-5" dirty="0">
                          <a:latin typeface="Calibri"/>
                          <a:cs typeface="Calibri"/>
                        </a:rPr>
                        <a:t>ph</a:t>
                      </a:r>
                      <a:r>
                        <a:rPr sz="700" spc="-10" dirty="0">
                          <a:latin typeface="Calibri"/>
                          <a:cs typeface="Calibri"/>
                        </a:rPr>
                        <a:t>o</a:t>
                      </a:r>
                      <a:r>
                        <a:rPr sz="700" spc="-5" dirty="0">
                          <a:latin typeface="Calibri"/>
                          <a:cs typeface="Calibri"/>
                        </a:rPr>
                        <a:t>t</a:t>
                      </a:r>
                      <a:r>
                        <a:rPr sz="700" spc="-10" dirty="0">
                          <a:latin typeface="Calibri"/>
                          <a:cs typeface="Calibri"/>
                        </a:rPr>
                        <a:t>o</a:t>
                      </a:r>
                      <a:r>
                        <a:rPr sz="700" spc="-5" dirty="0">
                          <a:latin typeface="Calibri"/>
                          <a:cs typeface="Calibri"/>
                        </a:rPr>
                        <a:t>c</a:t>
                      </a:r>
                      <a:r>
                        <a:rPr sz="700" spc="-10" dirty="0">
                          <a:latin typeface="Calibri"/>
                          <a:cs typeface="Calibri"/>
                        </a:rPr>
                        <a:t>o</a:t>
                      </a:r>
                      <a:r>
                        <a:rPr sz="700" spc="-5" dirty="0">
                          <a:latin typeface="Calibri"/>
                          <a:cs typeface="Calibri"/>
                        </a:rPr>
                        <a:t>py</a:t>
                      </a:r>
                      <a:r>
                        <a:rPr sz="700" dirty="0">
                          <a:latin typeface="Calibri"/>
                          <a:cs typeface="Calibri"/>
                        </a:rPr>
                        <a:t>i</a:t>
                      </a:r>
                      <a:r>
                        <a:rPr sz="700" spc="-5" dirty="0">
                          <a:latin typeface="Calibri"/>
                          <a:cs typeface="Calibri"/>
                        </a:rPr>
                        <a:t>n</a:t>
                      </a:r>
                      <a:r>
                        <a:rPr sz="700" dirty="0">
                          <a:latin typeface="Calibri"/>
                          <a:cs typeface="Calibri"/>
                        </a:rPr>
                        <a:t>g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pr</a:t>
                      </a:r>
                      <a:r>
                        <a:rPr sz="700" spc="-10" dirty="0">
                          <a:latin typeface="Calibri"/>
                          <a:cs typeface="Calibri"/>
                        </a:rPr>
                        <a:t>o</a:t>
                      </a:r>
                      <a:r>
                        <a:rPr sz="700" spc="-5" dirty="0">
                          <a:latin typeface="Calibri"/>
                          <a:cs typeface="Calibri"/>
                        </a:rPr>
                        <a:t>duct</a:t>
                      </a:r>
                      <a:r>
                        <a:rPr sz="700" dirty="0">
                          <a:latin typeface="Calibri"/>
                          <a:cs typeface="Calibri"/>
                        </a:rPr>
                        <a:t>i</a:t>
                      </a:r>
                      <a:r>
                        <a:rPr sz="700" spc="-10" dirty="0">
                          <a:latin typeface="Calibri"/>
                          <a:cs typeface="Calibri"/>
                        </a:rPr>
                        <a:t>o</a:t>
                      </a:r>
                      <a:r>
                        <a:rPr sz="700" dirty="0">
                          <a:latin typeface="Calibri"/>
                          <a:cs typeface="Calibri"/>
                        </a:rPr>
                        <a:t>n s</a:t>
                      </a:r>
                      <a:r>
                        <a:rPr sz="700" spc="-10" dirty="0">
                          <a:latin typeface="Calibri"/>
                          <a:cs typeface="Calibri"/>
                        </a:rPr>
                        <a:t>e</a:t>
                      </a:r>
                      <a:r>
                        <a:rPr sz="700" spc="-5" dirty="0">
                          <a:latin typeface="Calibri"/>
                          <a:cs typeface="Calibri"/>
                        </a:rPr>
                        <a:t>rv</a:t>
                      </a:r>
                      <a:r>
                        <a:rPr sz="700" dirty="0">
                          <a:latin typeface="Calibri"/>
                          <a:cs typeface="Calibri"/>
                        </a:rPr>
                        <a:t>i</a:t>
                      </a:r>
                      <a:r>
                        <a:rPr sz="700" spc="-5" dirty="0">
                          <a:latin typeface="Calibri"/>
                          <a:cs typeface="Calibri"/>
                        </a:rPr>
                        <a:t>c</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49">
                      <a:solidFill>
                        <a:srgbClr val="000000"/>
                      </a:solidFill>
                      <a:prstDash val="solid"/>
                    </a:lnB>
                  </a:tcPr>
                </a:tc>
                <a:tc>
                  <a:txBody>
                    <a:bodyPr/>
                    <a:lstStyle/>
                    <a:p>
                      <a:pPr marL="17145" marR="175895">
                        <a:lnSpc>
                          <a:spcPct val="110300"/>
                        </a:lnSpc>
                      </a:pPr>
                      <a:r>
                        <a:rPr sz="700"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dirty="0">
                          <a:latin typeface="Calibri"/>
                          <a:cs typeface="Calibri"/>
                        </a:rPr>
                        <a:t>F</a:t>
                      </a:r>
                      <a:r>
                        <a:rPr sz="700" spc="-10" dirty="0">
                          <a:latin typeface="Calibri"/>
                          <a:cs typeface="Calibri"/>
                        </a:rPr>
                        <a:t>e</a:t>
                      </a:r>
                      <a:r>
                        <a:rPr sz="700" spc="-5" dirty="0">
                          <a:latin typeface="Calibri"/>
                          <a:cs typeface="Calibri"/>
                        </a:rPr>
                        <a:t>d</a:t>
                      </a:r>
                      <a:r>
                        <a:rPr sz="700" spc="-10" dirty="0">
                          <a:latin typeface="Calibri"/>
                          <a:cs typeface="Calibri"/>
                        </a:rPr>
                        <a:t>e</a:t>
                      </a:r>
                      <a:r>
                        <a:rPr sz="700" spc="-5" dirty="0">
                          <a:latin typeface="Calibri"/>
                          <a:cs typeface="Calibri"/>
                        </a:rPr>
                        <a:t>ra</a:t>
                      </a:r>
                      <a:r>
                        <a:rPr sz="700" dirty="0">
                          <a:latin typeface="Calibri"/>
                          <a:cs typeface="Calibri"/>
                        </a:rPr>
                        <a:t>l</a:t>
                      </a:r>
                      <a:r>
                        <a:rPr sz="700" spc="5" dirty="0">
                          <a:latin typeface="Calibri"/>
                          <a:cs typeface="Calibri"/>
                        </a:rPr>
                        <a:t>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 </a:t>
                      </a:r>
                      <a:r>
                        <a:rPr sz="700" spc="-5" dirty="0">
                          <a:latin typeface="Calibri"/>
                          <a:cs typeface="Calibri"/>
                        </a:rPr>
                        <a:t>ca</a:t>
                      </a:r>
                      <a:r>
                        <a:rPr sz="700" dirty="0">
                          <a:latin typeface="Calibri"/>
                          <a:cs typeface="Calibri"/>
                        </a:rPr>
                        <a:t>n </a:t>
                      </a:r>
                      <a:r>
                        <a:rPr sz="700" spc="-5" dirty="0">
                          <a:latin typeface="Calibri"/>
                          <a:cs typeface="Calibri"/>
                        </a:rPr>
                        <a:t>b</a:t>
                      </a:r>
                      <a:r>
                        <a:rPr sz="700" dirty="0">
                          <a:latin typeface="Calibri"/>
                          <a:cs typeface="Calibri"/>
                        </a:rPr>
                        <a:t>e </a:t>
                      </a: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if </a:t>
                      </a:r>
                      <a:r>
                        <a:rPr sz="700" spc="-5" dirty="0">
                          <a:latin typeface="Calibri"/>
                          <a:cs typeface="Calibri"/>
                        </a:rPr>
                        <a:t>bud</a:t>
                      </a:r>
                      <a:r>
                        <a:rPr sz="700" spc="-10" dirty="0">
                          <a:latin typeface="Calibri"/>
                          <a:cs typeface="Calibri"/>
                        </a:rPr>
                        <a:t>g</a:t>
                      </a:r>
                      <a:r>
                        <a:rPr sz="700" spc="-5" dirty="0">
                          <a:latin typeface="Calibri"/>
                          <a:cs typeface="Calibri"/>
                        </a:rPr>
                        <a:t>e</a:t>
                      </a:r>
                      <a:r>
                        <a:rPr sz="700" dirty="0">
                          <a:latin typeface="Calibri"/>
                          <a:cs typeface="Calibri"/>
                        </a:rPr>
                        <a:t>t</a:t>
                      </a:r>
                      <a:r>
                        <a:rPr sz="700" spc="5" dirty="0">
                          <a:latin typeface="Calibri"/>
                          <a:cs typeface="Calibri"/>
                        </a:rPr>
                        <a:t> </a:t>
                      </a:r>
                      <a:r>
                        <a:rPr sz="700" spc="-5" dirty="0">
                          <a:latin typeface="Calibri"/>
                          <a:cs typeface="Calibri"/>
                        </a:rPr>
                        <a:t>ha</a:t>
                      </a:r>
                      <a:r>
                        <a:rPr sz="700" dirty="0">
                          <a:latin typeface="Calibri"/>
                          <a:cs typeface="Calibri"/>
                        </a:rPr>
                        <a:t>s</a:t>
                      </a:r>
                      <a:r>
                        <a:rPr sz="700" spc="5" dirty="0">
                          <a:latin typeface="Calibri"/>
                          <a:cs typeface="Calibri"/>
                        </a:rPr>
                        <a:t> </a:t>
                      </a:r>
                      <a:r>
                        <a:rPr sz="700" dirty="0">
                          <a:latin typeface="Calibri"/>
                          <a:cs typeface="Calibri"/>
                        </a:rPr>
                        <a:t>s</a:t>
                      </a:r>
                      <a:r>
                        <a:rPr sz="700" spc="-5" dirty="0">
                          <a:latin typeface="Calibri"/>
                          <a:cs typeface="Calibri"/>
                        </a:rPr>
                        <a:t>pec</a:t>
                      </a:r>
                      <a:r>
                        <a:rPr sz="700" dirty="0">
                          <a:latin typeface="Calibri"/>
                          <a:cs typeface="Calibri"/>
                        </a:rPr>
                        <a:t>i</a:t>
                      </a:r>
                      <a:r>
                        <a:rPr sz="700" spc="-5" dirty="0">
                          <a:latin typeface="Calibri"/>
                          <a:cs typeface="Calibri"/>
                        </a:rPr>
                        <a:t>f</a:t>
                      </a:r>
                      <a:r>
                        <a:rPr sz="700" dirty="0">
                          <a:latin typeface="Calibri"/>
                          <a:cs typeface="Calibri"/>
                        </a:rPr>
                        <a:t>ic </a:t>
                      </a:r>
                      <a:r>
                        <a:rPr sz="700" spc="-5" dirty="0">
                          <a:latin typeface="Calibri"/>
                          <a:cs typeface="Calibri"/>
                        </a:rPr>
                        <a:t>referenc</a:t>
                      </a:r>
                      <a:r>
                        <a:rPr sz="700" dirty="0">
                          <a:latin typeface="Calibri"/>
                          <a:cs typeface="Calibri"/>
                        </a:rPr>
                        <a:t>e </a:t>
                      </a:r>
                      <a:r>
                        <a:rPr sz="700" spc="-5" dirty="0">
                          <a:latin typeface="Calibri"/>
                          <a:cs typeface="Calibri"/>
                        </a:rPr>
                        <a:t>t</a:t>
                      </a:r>
                      <a:r>
                        <a:rPr sz="700" dirty="0">
                          <a:latin typeface="Calibri"/>
                          <a:cs typeface="Calibri"/>
                        </a:rPr>
                        <a:t>o </a:t>
                      </a:r>
                      <a:r>
                        <a:rPr sz="700" spc="-5" dirty="0">
                          <a:latin typeface="Calibri"/>
                          <a:cs typeface="Calibri"/>
                        </a:rPr>
                        <a:t>c</a:t>
                      </a:r>
                      <a:r>
                        <a:rPr sz="700" spc="-10" dirty="0">
                          <a:latin typeface="Calibri"/>
                          <a:cs typeface="Calibri"/>
                        </a:rPr>
                        <a:t>o</a:t>
                      </a:r>
                      <a:r>
                        <a:rPr sz="700" spc="-5" dirty="0">
                          <a:latin typeface="Calibri"/>
                          <a:cs typeface="Calibri"/>
                        </a:rPr>
                        <a:t>py</a:t>
                      </a:r>
                      <a:r>
                        <a:rPr sz="700" dirty="0">
                          <a:latin typeface="Calibri"/>
                          <a:cs typeface="Calibri"/>
                        </a:rPr>
                        <a:t>i</a:t>
                      </a:r>
                      <a:r>
                        <a:rPr sz="700" spc="-5" dirty="0">
                          <a:latin typeface="Calibri"/>
                          <a:cs typeface="Calibri"/>
                        </a:rPr>
                        <a:t>n</a:t>
                      </a:r>
                      <a:r>
                        <a:rPr sz="700" dirty="0">
                          <a:latin typeface="Calibri"/>
                          <a:cs typeface="Calibri"/>
                        </a:rPr>
                        <a:t>g</a:t>
                      </a:r>
                      <a:r>
                        <a:rPr sz="700" spc="-5" dirty="0">
                          <a:latin typeface="Calibri"/>
                          <a:cs typeface="Calibri"/>
                        </a:rPr>
                        <a:t> and</a:t>
                      </a:r>
                      <a:r>
                        <a:rPr sz="700" spc="5" dirty="0">
                          <a:latin typeface="Calibri"/>
                          <a:cs typeface="Calibri"/>
                        </a:rPr>
                        <a:t>/</a:t>
                      </a:r>
                      <a:r>
                        <a:rPr sz="700" spc="-10" dirty="0">
                          <a:latin typeface="Calibri"/>
                          <a:cs typeface="Calibri"/>
                        </a:rPr>
                        <a:t>o</a:t>
                      </a:r>
                      <a:r>
                        <a:rPr sz="700" dirty="0">
                          <a:latin typeface="Calibri"/>
                          <a:cs typeface="Calibri"/>
                        </a:rPr>
                        <a:t>r</a:t>
                      </a:r>
                      <a:r>
                        <a:rPr sz="700" spc="5" dirty="0">
                          <a:latin typeface="Calibri"/>
                          <a:cs typeface="Calibri"/>
                        </a:rPr>
                        <a:t> </a:t>
                      </a:r>
                      <a:r>
                        <a:rPr sz="700" dirty="0">
                          <a:latin typeface="Calibri"/>
                          <a:cs typeface="Calibri"/>
                        </a:rPr>
                        <a:t>if</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benef</a:t>
                      </a:r>
                      <a:r>
                        <a:rPr sz="700" dirty="0">
                          <a:latin typeface="Calibri"/>
                          <a:cs typeface="Calibri"/>
                        </a:rPr>
                        <a:t>i</a:t>
                      </a:r>
                      <a:r>
                        <a:rPr sz="700" spc="-5" dirty="0">
                          <a:latin typeface="Calibri"/>
                          <a:cs typeface="Calibri"/>
                        </a:rPr>
                        <a:t>t</a:t>
                      </a:r>
                      <a:r>
                        <a:rPr sz="700" dirty="0">
                          <a:latin typeface="Calibri"/>
                          <a:cs typeface="Calibri"/>
                        </a:rPr>
                        <a:t>s</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49">
                      <a:solidFill>
                        <a:srgbClr val="000000"/>
                      </a:solidFill>
                      <a:prstDash val="solid"/>
                    </a:lnB>
                  </a:tcPr>
                </a:tc>
                <a:tc>
                  <a:txBody>
                    <a:bodyPr/>
                    <a:lstStyle/>
                    <a:p>
                      <a:pPr marL="17145" marR="68580">
                        <a:lnSpc>
                          <a:spcPct val="110300"/>
                        </a:lnSpc>
                      </a:pPr>
                      <a:r>
                        <a:rPr sz="700" spc="5" dirty="0">
                          <a:latin typeface="Calibri"/>
                          <a:cs typeface="Calibri"/>
                        </a:rPr>
                        <a:t>Y</a:t>
                      </a:r>
                      <a:r>
                        <a:rPr sz="700" spc="-10" dirty="0">
                          <a:latin typeface="Calibri"/>
                          <a:cs typeface="Calibri"/>
                        </a:rPr>
                        <a:t>e</a:t>
                      </a:r>
                      <a:r>
                        <a:rPr sz="700" dirty="0">
                          <a:latin typeface="Calibri"/>
                          <a:cs typeface="Calibri"/>
                        </a:rPr>
                        <a:t>s, </a:t>
                      </a:r>
                      <a:r>
                        <a:rPr sz="700" spc="-10" dirty="0">
                          <a:latin typeface="Calibri"/>
                          <a:cs typeface="Calibri"/>
                        </a:rPr>
                        <a:t>w</a:t>
                      </a:r>
                      <a:r>
                        <a:rPr sz="700" spc="-5" dirty="0">
                          <a:latin typeface="Calibri"/>
                          <a:cs typeface="Calibri"/>
                        </a:rPr>
                        <a:t>h</a:t>
                      </a:r>
                      <a:r>
                        <a:rPr sz="700" spc="-10" dirty="0">
                          <a:latin typeface="Calibri"/>
                          <a:cs typeface="Calibri"/>
                        </a:rPr>
                        <a:t>e</a:t>
                      </a:r>
                      <a:r>
                        <a:rPr sz="700" dirty="0">
                          <a:latin typeface="Calibri"/>
                          <a:cs typeface="Calibri"/>
                        </a:rPr>
                        <a:t>n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bud</a:t>
                      </a:r>
                      <a:r>
                        <a:rPr sz="700" spc="-10" dirty="0">
                          <a:latin typeface="Calibri"/>
                          <a:cs typeface="Calibri"/>
                        </a:rPr>
                        <a:t>ge</a:t>
                      </a:r>
                      <a:r>
                        <a:rPr sz="700" dirty="0">
                          <a:latin typeface="Calibri"/>
                          <a:cs typeface="Calibri"/>
                        </a:rPr>
                        <a:t>t</a:t>
                      </a:r>
                      <a:r>
                        <a:rPr sz="700" spc="5" dirty="0">
                          <a:latin typeface="Calibri"/>
                          <a:cs typeface="Calibri"/>
                        </a:rPr>
                        <a:t> </a:t>
                      </a:r>
                      <a:r>
                        <a:rPr sz="700" spc="-5" dirty="0">
                          <a:latin typeface="Calibri"/>
                          <a:cs typeface="Calibri"/>
                        </a:rPr>
                        <a:t>c</a:t>
                      </a:r>
                      <a:r>
                        <a:rPr sz="700" spc="-10" dirty="0">
                          <a:latin typeface="Calibri"/>
                          <a:cs typeface="Calibri"/>
                        </a:rPr>
                        <a:t>o</a:t>
                      </a:r>
                      <a:r>
                        <a:rPr sz="700" spc="-5" dirty="0">
                          <a:latin typeface="Calibri"/>
                          <a:cs typeface="Calibri"/>
                        </a:rPr>
                        <a:t>nta</a:t>
                      </a:r>
                      <a:r>
                        <a:rPr sz="700" dirty="0">
                          <a:latin typeface="Calibri"/>
                          <a:cs typeface="Calibri"/>
                        </a:rPr>
                        <a:t>i</a:t>
                      </a:r>
                      <a:r>
                        <a:rPr sz="700" spc="-5" dirty="0">
                          <a:latin typeface="Calibri"/>
                          <a:cs typeface="Calibri"/>
                        </a:rPr>
                        <a:t>n</a:t>
                      </a:r>
                      <a:r>
                        <a:rPr sz="700" dirty="0">
                          <a:latin typeface="Calibri"/>
                          <a:cs typeface="Calibri"/>
                        </a:rPr>
                        <a:t>s</a:t>
                      </a:r>
                      <a:r>
                        <a:rPr sz="700" spc="5" dirty="0">
                          <a:latin typeface="Calibri"/>
                          <a:cs typeface="Calibri"/>
                        </a:rPr>
                        <a:t> </a:t>
                      </a:r>
                      <a:r>
                        <a:rPr sz="700" dirty="0">
                          <a:latin typeface="Calibri"/>
                          <a:cs typeface="Calibri"/>
                        </a:rPr>
                        <a:t>a s</a:t>
                      </a:r>
                      <a:r>
                        <a:rPr sz="700" spc="-5" dirty="0">
                          <a:latin typeface="Calibri"/>
                          <a:cs typeface="Calibri"/>
                        </a:rPr>
                        <a:t>p</a:t>
                      </a:r>
                      <a:r>
                        <a:rPr sz="700" spc="-10" dirty="0">
                          <a:latin typeface="Calibri"/>
                          <a:cs typeface="Calibri"/>
                        </a:rPr>
                        <a:t>e</a:t>
                      </a:r>
                      <a:r>
                        <a:rPr sz="700" spc="-5" dirty="0">
                          <a:latin typeface="Calibri"/>
                          <a:cs typeface="Calibri"/>
                        </a:rPr>
                        <a:t>c</a:t>
                      </a:r>
                      <a:r>
                        <a:rPr sz="700" dirty="0">
                          <a:latin typeface="Calibri"/>
                          <a:cs typeface="Calibri"/>
                        </a:rPr>
                        <a:t>i</a:t>
                      </a:r>
                      <a:r>
                        <a:rPr sz="700" spc="-5" dirty="0">
                          <a:latin typeface="Calibri"/>
                          <a:cs typeface="Calibri"/>
                        </a:rPr>
                        <a:t>f</a:t>
                      </a:r>
                      <a:r>
                        <a:rPr sz="700" dirty="0">
                          <a:latin typeface="Calibri"/>
                          <a:cs typeface="Calibri"/>
                        </a:rPr>
                        <a:t>ic </a:t>
                      </a:r>
                      <a:r>
                        <a:rPr sz="700" spc="-5" dirty="0">
                          <a:latin typeface="Calibri"/>
                          <a:cs typeface="Calibri"/>
                        </a:rPr>
                        <a:t>r</a:t>
                      </a:r>
                      <a:r>
                        <a:rPr sz="700" spc="-10" dirty="0">
                          <a:latin typeface="Calibri"/>
                          <a:cs typeface="Calibri"/>
                        </a:rPr>
                        <a:t>e</a:t>
                      </a:r>
                      <a:r>
                        <a:rPr sz="700" spc="-5" dirty="0">
                          <a:latin typeface="Calibri"/>
                          <a:cs typeface="Calibri"/>
                        </a:rPr>
                        <a:t>f</a:t>
                      </a:r>
                      <a:r>
                        <a:rPr sz="700" spc="-10" dirty="0">
                          <a:latin typeface="Calibri"/>
                          <a:cs typeface="Calibri"/>
                        </a:rPr>
                        <a:t>e</a:t>
                      </a:r>
                      <a:r>
                        <a:rPr sz="700" spc="-5" dirty="0">
                          <a:latin typeface="Calibri"/>
                          <a:cs typeface="Calibri"/>
                        </a:rPr>
                        <a:t>r</a:t>
                      </a:r>
                      <a:r>
                        <a:rPr sz="700" spc="-10" dirty="0">
                          <a:latin typeface="Calibri"/>
                          <a:cs typeface="Calibri"/>
                        </a:rPr>
                        <a:t>e</a:t>
                      </a:r>
                      <a:r>
                        <a:rPr sz="700" spc="-5" dirty="0">
                          <a:latin typeface="Calibri"/>
                          <a:cs typeface="Calibri"/>
                        </a:rPr>
                        <a:t>nc</a:t>
                      </a:r>
                      <a:r>
                        <a:rPr sz="700" dirty="0">
                          <a:latin typeface="Calibri"/>
                          <a:cs typeface="Calibri"/>
                        </a:rPr>
                        <a:t>e </a:t>
                      </a:r>
                      <a:r>
                        <a:rPr sz="700" spc="-5" dirty="0">
                          <a:latin typeface="Calibri"/>
                          <a:cs typeface="Calibri"/>
                        </a:rPr>
                        <a:t>t</a:t>
                      </a:r>
                      <a:r>
                        <a:rPr sz="700" dirty="0">
                          <a:latin typeface="Calibri"/>
                          <a:cs typeface="Calibri"/>
                        </a:rPr>
                        <a:t>o </a:t>
                      </a:r>
                      <a:r>
                        <a:rPr sz="700" spc="-5" dirty="0">
                          <a:latin typeface="Calibri"/>
                          <a:cs typeface="Calibri"/>
                        </a:rPr>
                        <a:t>c</a:t>
                      </a:r>
                      <a:r>
                        <a:rPr sz="700" spc="-10" dirty="0">
                          <a:latin typeface="Calibri"/>
                          <a:cs typeface="Calibri"/>
                        </a:rPr>
                        <a:t>o</a:t>
                      </a:r>
                      <a:r>
                        <a:rPr sz="700" spc="-5" dirty="0">
                          <a:latin typeface="Calibri"/>
                          <a:cs typeface="Calibri"/>
                        </a:rPr>
                        <a:t>py</a:t>
                      </a:r>
                      <a:r>
                        <a:rPr sz="700" dirty="0">
                          <a:latin typeface="Calibri"/>
                          <a:cs typeface="Calibri"/>
                        </a:rPr>
                        <a:t>i</a:t>
                      </a:r>
                      <a:r>
                        <a:rPr sz="700" spc="-5" dirty="0">
                          <a:latin typeface="Calibri"/>
                          <a:cs typeface="Calibri"/>
                        </a:rPr>
                        <a:t>n</a:t>
                      </a:r>
                      <a:r>
                        <a:rPr sz="700" dirty="0">
                          <a:latin typeface="Calibri"/>
                          <a:cs typeface="Calibri"/>
                        </a:rPr>
                        <a:t>g</a:t>
                      </a:r>
                      <a:r>
                        <a:rPr sz="700" spc="-5" dirty="0">
                          <a:latin typeface="Calibri"/>
                          <a:cs typeface="Calibri"/>
                        </a:rPr>
                        <a:t> and</a:t>
                      </a:r>
                      <a:r>
                        <a:rPr sz="700" spc="5" dirty="0">
                          <a:latin typeface="Calibri"/>
                          <a:cs typeface="Calibri"/>
                        </a:rPr>
                        <a:t>/</a:t>
                      </a:r>
                      <a:r>
                        <a:rPr sz="700" spc="-10" dirty="0">
                          <a:latin typeface="Calibri"/>
                          <a:cs typeface="Calibri"/>
                        </a:rPr>
                        <a:t>o</a:t>
                      </a:r>
                      <a:r>
                        <a:rPr sz="700" dirty="0">
                          <a:latin typeface="Calibri"/>
                          <a:cs typeface="Calibri"/>
                        </a:rPr>
                        <a:t>r </a:t>
                      </a:r>
                      <a:r>
                        <a:rPr sz="700" spc="-10" dirty="0">
                          <a:latin typeface="Calibri"/>
                          <a:cs typeface="Calibri"/>
                        </a:rPr>
                        <a:t>w</a:t>
                      </a:r>
                      <a:r>
                        <a:rPr sz="700" spc="-5" dirty="0">
                          <a:latin typeface="Calibri"/>
                          <a:cs typeface="Calibri"/>
                        </a:rPr>
                        <a:t>he</a:t>
                      </a:r>
                      <a:r>
                        <a:rPr sz="700" dirty="0">
                          <a:latin typeface="Calibri"/>
                          <a:cs typeface="Calibri"/>
                        </a:rPr>
                        <a:t>n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spc="-5" dirty="0">
                          <a:latin typeface="Calibri"/>
                          <a:cs typeface="Calibri"/>
                        </a:rPr>
                        <a:t>d</a:t>
                      </a:r>
                      <a:r>
                        <a:rPr sz="700" dirty="0">
                          <a:latin typeface="Calibri"/>
                          <a:cs typeface="Calibri"/>
                        </a:rPr>
                        <a:t>i</a:t>
                      </a:r>
                      <a:r>
                        <a:rPr sz="700" spc="-5" dirty="0">
                          <a:latin typeface="Calibri"/>
                          <a:cs typeface="Calibri"/>
                        </a:rPr>
                        <a:t>rect</a:t>
                      </a:r>
                      <a:r>
                        <a:rPr sz="700" dirty="0">
                          <a:latin typeface="Calibri"/>
                          <a:cs typeface="Calibri"/>
                        </a:rPr>
                        <a:t>ly </a:t>
                      </a:r>
                      <a:r>
                        <a:rPr sz="700" spc="-5" dirty="0">
                          <a:latin typeface="Calibri"/>
                          <a:cs typeface="Calibri"/>
                        </a:rPr>
                        <a:t>benef</a:t>
                      </a:r>
                      <a:r>
                        <a:rPr sz="700" dirty="0">
                          <a:latin typeface="Calibri"/>
                          <a:cs typeface="Calibri"/>
                        </a:rPr>
                        <a:t>i</a:t>
                      </a:r>
                      <a:r>
                        <a:rPr sz="700" spc="-5" dirty="0">
                          <a:latin typeface="Calibri"/>
                          <a:cs typeface="Calibri"/>
                        </a:rPr>
                        <a:t>t</a:t>
                      </a:r>
                      <a:r>
                        <a:rPr sz="700" dirty="0">
                          <a:latin typeface="Calibri"/>
                          <a:cs typeface="Calibri"/>
                        </a:rPr>
                        <a:t>s</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pr</a:t>
                      </a:r>
                      <a:r>
                        <a:rPr sz="700" spc="-10" dirty="0">
                          <a:latin typeface="Calibri"/>
                          <a:cs typeface="Calibri"/>
                        </a:rPr>
                        <a:t>o</a:t>
                      </a:r>
                      <a:r>
                        <a:rPr sz="700" spc="5" dirty="0">
                          <a:latin typeface="Calibri"/>
                          <a:cs typeface="Calibri"/>
                        </a:rPr>
                        <a:t>j</a:t>
                      </a:r>
                      <a:r>
                        <a:rPr sz="700" spc="-10" dirty="0">
                          <a:latin typeface="Calibri"/>
                          <a:cs typeface="Calibri"/>
                        </a:rPr>
                        <a:t>e</a:t>
                      </a:r>
                      <a:r>
                        <a:rPr sz="700" spc="-5" dirty="0">
                          <a:latin typeface="Calibri"/>
                          <a:cs typeface="Calibri"/>
                        </a:rPr>
                        <a:t>ct</a:t>
                      </a:r>
                      <a:r>
                        <a:rPr sz="700" dirty="0">
                          <a:latin typeface="Calibri"/>
                          <a:cs typeface="Calibri"/>
                        </a:rPr>
                        <a:t>.</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r>
              <a:tr h="1390739">
                <a:tc>
                  <a:txBody>
                    <a:bodyPr/>
                    <a:lstStyle/>
                    <a:p>
                      <a:pPr marL="59690">
                        <a:lnSpc>
                          <a:spcPct val="100000"/>
                        </a:lnSpc>
                      </a:pPr>
                      <a:r>
                        <a:rPr sz="700" dirty="0">
                          <a:latin typeface="Segoe UI"/>
                          <a:cs typeface="Segoe UI"/>
                        </a:rPr>
                        <a:t>10</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49">
                      <a:solidFill>
                        <a:srgbClr val="000000"/>
                      </a:solidFill>
                      <a:prstDash val="solid"/>
                    </a:lnT>
                    <a:lnB w="13461">
                      <a:solidFill>
                        <a:srgbClr val="000000"/>
                      </a:solidFill>
                      <a:prstDash val="solid"/>
                    </a:lnB>
                  </a:tcPr>
                </a:tc>
                <a:tc>
                  <a:txBody>
                    <a:bodyPr/>
                    <a:lstStyle/>
                    <a:p>
                      <a:pPr marL="17145">
                        <a:lnSpc>
                          <a:spcPct val="100000"/>
                        </a:lnSpc>
                      </a:pPr>
                      <a:r>
                        <a:rPr sz="700" spc="-10" dirty="0">
                          <a:latin typeface="Calibri"/>
                          <a:cs typeface="Calibri"/>
                        </a:rPr>
                        <a:t>Do</a:t>
                      </a:r>
                      <a:r>
                        <a:rPr sz="700" spc="-5" dirty="0">
                          <a:latin typeface="Calibri"/>
                          <a:cs typeface="Calibri"/>
                        </a:rPr>
                        <a:t>cumen</a:t>
                      </a:r>
                      <a:r>
                        <a:rPr sz="700" dirty="0">
                          <a:latin typeface="Calibri"/>
                          <a:cs typeface="Calibri"/>
                        </a:rPr>
                        <a:t>t</a:t>
                      </a:r>
                      <a:r>
                        <a:rPr sz="700" spc="5" dirty="0">
                          <a:latin typeface="Calibri"/>
                          <a:cs typeface="Calibri"/>
                        </a:rPr>
                        <a:t> </a:t>
                      </a:r>
                      <a:r>
                        <a:rPr sz="700" dirty="0">
                          <a:latin typeface="Calibri"/>
                          <a:cs typeface="Calibri"/>
                        </a:rPr>
                        <a:t>F</a:t>
                      </a:r>
                      <a:r>
                        <a:rPr sz="700" spc="-5" dirty="0">
                          <a:latin typeface="Calibri"/>
                          <a:cs typeface="Calibri"/>
                        </a:rPr>
                        <a:t>ees</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M</a:t>
                      </a:r>
                      <a:r>
                        <a:rPr sz="700" spc="-5" dirty="0">
                          <a:latin typeface="Calibri"/>
                          <a:cs typeface="Calibri"/>
                        </a:rPr>
                        <a:t>at</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a</a:t>
                      </a:r>
                      <a:r>
                        <a:rPr sz="700" dirty="0">
                          <a:latin typeface="Calibri"/>
                          <a:cs typeface="Calibri"/>
                        </a:rPr>
                        <a:t>ls</a:t>
                      </a:r>
                      <a:r>
                        <a:rPr sz="700" spc="5" dirty="0">
                          <a:latin typeface="Calibri"/>
                          <a:cs typeface="Calibri"/>
                        </a:rPr>
                        <a:t> </a:t>
                      </a:r>
                      <a:r>
                        <a:rPr sz="700" spc="-5" dirty="0">
                          <a:latin typeface="Calibri"/>
                          <a:cs typeface="Calibri"/>
                        </a:rPr>
                        <a:t>an</a:t>
                      </a:r>
                      <a:r>
                        <a:rPr sz="700" dirty="0">
                          <a:latin typeface="Calibri"/>
                          <a:cs typeface="Calibri"/>
                        </a:rPr>
                        <a:t>d 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tcPr>
                </a:tc>
                <a:tc>
                  <a:txBody>
                    <a:bodyPr/>
                    <a:lstStyle/>
                    <a:p>
                      <a:pPr marL="17145" marR="596265">
                        <a:lnSpc>
                          <a:spcPct val="110300"/>
                        </a:lnSpc>
                      </a:pPr>
                      <a:r>
                        <a:rPr sz="700"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spc="-10" dirty="0">
                          <a:latin typeface="Calibri"/>
                          <a:cs typeface="Calibri"/>
                        </a:rPr>
                        <a:t>o</a:t>
                      </a:r>
                      <a:r>
                        <a:rPr sz="700" dirty="0">
                          <a:latin typeface="Calibri"/>
                          <a:cs typeface="Calibri"/>
                        </a:rPr>
                        <a:t>f</a:t>
                      </a:r>
                      <a:r>
                        <a:rPr sz="700" spc="5" dirty="0">
                          <a:latin typeface="Calibri"/>
                          <a:cs typeface="Calibri"/>
                        </a:rPr>
                        <a:t> </a:t>
                      </a:r>
                      <a:r>
                        <a:rPr sz="700" spc="-5" dirty="0">
                          <a:latin typeface="Calibri"/>
                          <a:cs typeface="Calibri"/>
                        </a:rPr>
                        <a:t>m</a:t>
                      </a:r>
                      <a:r>
                        <a:rPr sz="700" dirty="0">
                          <a:latin typeface="Calibri"/>
                          <a:cs typeface="Calibri"/>
                        </a:rPr>
                        <a:t>is</a:t>
                      </a:r>
                      <a:r>
                        <a:rPr sz="700" spc="-5" dirty="0">
                          <a:latin typeface="Calibri"/>
                          <a:cs typeface="Calibri"/>
                        </a:rPr>
                        <a:t>c</a:t>
                      </a:r>
                      <a:r>
                        <a:rPr sz="700" spc="-10" dirty="0">
                          <a:latin typeface="Calibri"/>
                          <a:cs typeface="Calibri"/>
                        </a:rPr>
                        <a:t>e</a:t>
                      </a:r>
                      <a:r>
                        <a:rPr sz="700" dirty="0">
                          <a:latin typeface="Calibri"/>
                          <a:cs typeface="Calibri"/>
                        </a:rPr>
                        <a:t>ll</a:t>
                      </a:r>
                      <a:r>
                        <a:rPr sz="700" spc="-5" dirty="0">
                          <a:latin typeface="Calibri"/>
                          <a:cs typeface="Calibri"/>
                        </a:rPr>
                        <a:t>an</a:t>
                      </a:r>
                      <a:r>
                        <a:rPr sz="700" spc="-10" dirty="0">
                          <a:latin typeface="Calibri"/>
                          <a:cs typeface="Calibri"/>
                        </a:rPr>
                        <a:t>eo</a:t>
                      </a:r>
                      <a:r>
                        <a:rPr sz="700" spc="-5" dirty="0">
                          <a:latin typeface="Calibri"/>
                          <a:cs typeface="Calibri"/>
                        </a:rPr>
                        <a:t>u</a:t>
                      </a:r>
                      <a:r>
                        <a:rPr sz="700" dirty="0">
                          <a:latin typeface="Calibri"/>
                          <a:cs typeface="Calibri"/>
                        </a:rPr>
                        <a:t>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le i</a:t>
                      </a:r>
                      <a:r>
                        <a:rPr sz="700" spc="-5" dirty="0">
                          <a:latin typeface="Calibri"/>
                          <a:cs typeface="Calibri"/>
                        </a:rPr>
                        <a:t>mm</a:t>
                      </a:r>
                      <a:r>
                        <a:rPr sz="700" dirty="0">
                          <a:latin typeface="Calibri"/>
                          <a:cs typeface="Calibri"/>
                        </a:rPr>
                        <a:t>i</a:t>
                      </a:r>
                      <a:r>
                        <a:rPr sz="700" spc="-10" dirty="0">
                          <a:latin typeface="Calibri"/>
                          <a:cs typeface="Calibri"/>
                        </a:rPr>
                        <a:t>g</a:t>
                      </a:r>
                      <a:r>
                        <a:rPr sz="700" spc="-5" dirty="0">
                          <a:latin typeface="Calibri"/>
                          <a:cs typeface="Calibri"/>
                        </a:rPr>
                        <a:t>rat</a:t>
                      </a:r>
                      <a:r>
                        <a:rPr sz="700" dirty="0">
                          <a:latin typeface="Calibri"/>
                          <a:cs typeface="Calibri"/>
                        </a:rPr>
                        <a:t>i</a:t>
                      </a:r>
                      <a:r>
                        <a:rPr sz="700" spc="-10" dirty="0">
                          <a:latin typeface="Calibri"/>
                          <a:cs typeface="Calibri"/>
                        </a:rPr>
                        <a:t>o</a:t>
                      </a:r>
                      <a:r>
                        <a:rPr sz="700" dirty="0">
                          <a:latin typeface="Calibri"/>
                          <a:cs typeface="Calibri"/>
                        </a:rPr>
                        <a:t>n </a:t>
                      </a:r>
                      <a:r>
                        <a:rPr sz="700" spc="-5" dirty="0">
                          <a:latin typeface="Calibri"/>
                          <a:cs typeface="Calibri"/>
                        </a:rPr>
                        <a:t>f</a:t>
                      </a:r>
                      <a:r>
                        <a:rPr sz="700" spc="-10" dirty="0">
                          <a:latin typeface="Calibri"/>
                          <a:cs typeface="Calibri"/>
                        </a:rPr>
                        <a:t>ee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1">
                      <a:solidFill>
                        <a:srgbClr val="000000"/>
                      </a:solidFill>
                      <a:prstDash val="solid"/>
                    </a:lnB>
                  </a:tcPr>
                </a:tc>
                <a:tc>
                  <a:txBody>
                    <a:bodyPr/>
                    <a:lstStyle/>
                    <a:p>
                      <a:pPr marL="17145">
                        <a:lnSpc>
                          <a:spcPct val="100000"/>
                        </a:lnSpc>
                      </a:pP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5" dirty="0">
                          <a:latin typeface="Calibri"/>
                          <a:cs typeface="Calibri"/>
                        </a:rPr>
                        <a:t>t</a:t>
                      </a:r>
                      <a:r>
                        <a:rPr sz="700" dirty="0">
                          <a:latin typeface="Calibri"/>
                          <a:cs typeface="Calibri"/>
                        </a:rPr>
                        <a:t>o </a:t>
                      </a:r>
                      <a:r>
                        <a:rPr sz="700" spc="-5" dirty="0">
                          <a:latin typeface="Calibri"/>
                          <a:cs typeface="Calibri"/>
                        </a:rPr>
                        <a:t>c</a:t>
                      </a:r>
                      <a:r>
                        <a:rPr sz="700" spc="-10" dirty="0">
                          <a:latin typeface="Calibri"/>
                          <a:cs typeface="Calibri"/>
                        </a:rPr>
                        <a:t>o</a:t>
                      </a:r>
                      <a:r>
                        <a:rPr sz="700" spc="-5" dirty="0">
                          <a:latin typeface="Calibri"/>
                          <a:cs typeface="Calibri"/>
                        </a:rPr>
                        <a:t>v</a:t>
                      </a:r>
                      <a:r>
                        <a:rPr sz="700" spc="-10" dirty="0">
                          <a:latin typeface="Calibri"/>
                          <a:cs typeface="Calibri"/>
                        </a:rPr>
                        <a:t>e</a:t>
                      </a:r>
                      <a:r>
                        <a:rPr sz="700" dirty="0">
                          <a:latin typeface="Calibri"/>
                          <a:cs typeface="Calibri"/>
                        </a:rPr>
                        <a:t>r</a:t>
                      </a:r>
                      <a:r>
                        <a:rPr sz="700" spc="5" dirty="0">
                          <a:latin typeface="Calibri"/>
                          <a:cs typeface="Calibri"/>
                        </a:rPr>
                        <a:t> </a:t>
                      </a:r>
                      <a:r>
                        <a:rPr sz="700" dirty="0">
                          <a:latin typeface="Calibri"/>
                          <a:cs typeface="Calibri"/>
                        </a:rPr>
                        <a:t>s</a:t>
                      </a:r>
                      <a:r>
                        <a:rPr sz="700" spc="-5" dirty="0">
                          <a:latin typeface="Calibri"/>
                          <a:cs typeface="Calibri"/>
                        </a:rPr>
                        <a:t>h</a:t>
                      </a:r>
                      <a:r>
                        <a:rPr sz="700" spc="-10" dirty="0">
                          <a:latin typeface="Calibri"/>
                          <a:cs typeface="Calibri"/>
                        </a:rPr>
                        <a:t>o</a:t>
                      </a:r>
                      <a:r>
                        <a:rPr sz="700" spc="-5" dirty="0">
                          <a:latin typeface="Calibri"/>
                          <a:cs typeface="Calibri"/>
                        </a:rPr>
                        <a:t>r</a:t>
                      </a:r>
                      <a:r>
                        <a:rPr sz="700" dirty="0">
                          <a:latin typeface="Calibri"/>
                          <a:cs typeface="Calibri"/>
                        </a:rPr>
                        <a:t>t</a:t>
                      </a:r>
                      <a:r>
                        <a:rPr sz="700" spc="5" dirty="0">
                          <a:latin typeface="Calibri"/>
                          <a:cs typeface="Calibri"/>
                        </a:rPr>
                        <a:t> </a:t>
                      </a:r>
                      <a:r>
                        <a:rPr sz="700" spc="-5" dirty="0">
                          <a:latin typeface="Calibri"/>
                          <a:cs typeface="Calibri"/>
                        </a:rPr>
                        <a:t>t</a:t>
                      </a:r>
                      <a:r>
                        <a:rPr sz="700" spc="-10" dirty="0">
                          <a:latin typeface="Calibri"/>
                          <a:cs typeface="Calibri"/>
                        </a:rPr>
                        <a:t>e</a:t>
                      </a:r>
                      <a:r>
                        <a:rPr sz="700" spc="-5" dirty="0">
                          <a:latin typeface="Calibri"/>
                          <a:cs typeface="Calibri"/>
                        </a:rPr>
                        <a:t>r</a:t>
                      </a:r>
                      <a:r>
                        <a:rPr sz="700" dirty="0">
                          <a:latin typeface="Calibri"/>
                          <a:cs typeface="Calibri"/>
                        </a:rPr>
                        <a:t>m</a:t>
                      </a:r>
                      <a:r>
                        <a:rPr sz="700" spc="5" dirty="0">
                          <a:latin typeface="Calibri"/>
                          <a:cs typeface="Calibri"/>
                        </a:rPr>
                        <a:t> </a:t>
                      </a:r>
                      <a:r>
                        <a:rPr sz="700" spc="-5" dirty="0">
                          <a:latin typeface="Calibri"/>
                          <a:cs typeface="Calibri"/>
                        </a:rPr>
                        <a:t>v</a:t>
                      </a:r>
                      <a:r>
                        <a:rPr sz="700" dirty="0">
                          <a:latin typeface="Calibri"/>
                          <a:cs typeface="Calibri"/>
                        </a:rPr>
                        <a:t>isa</a:t>
                      </a:r>
                      <a:r>
                        <a:rPr sz="700" spc="5" dirty="0">
                          <a:latin typeface="Calibri"/>
                          <a:cs typeface="Calibri"/>
                        </a:rPr>
                        <a:t> </a:t>
                      </a:r>
                      <a:r>
                        <a:rPr sz="700" spc="-5" dirty="0">
                          <a:latin typeface="Calibri"/>
                          <a:cs typeface="Calibri"/>
                        </a:rPr>
                        <a:t>f</a:t>
                      </a:r>
                      <a:r>
                        <a:rPr sz="700" spc="-10" dirty="0">
                          <a:latin typeface="Calibri"/>
                          <a:cs typeface="Calibri"/>
                        </a:rPr>
                        <a:t>ee</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tcPr>
                </a:tc>
                <a:tc>
                  <a:txBody>
                    <a:bodyPr/>
                    <a:lstStyle/>
                    <a:p>
                      <a:pPr marL="17145" marR="118745">
                        <a:lnSpc>
                          <a:spcPct val="110300"/>
                        </a:lnSpc>
                      </a:pPr>
                      <a:r>
                        <a:rPr sz="700" spc="5" dirty="0">
                          <a:latin typeface="Calibri"/>
                          <a:cs typeface="Calibri"/>
                        </a:rPr>
                        <a:t>Y</a:t>
                      </a:r>
                      <a:r>
                        <a:rPr sz="700" spc="-5" dirty="0">
                          <a:latin typeface="Calibri"/>
                          <a:cs typeface="Calibri"/>
                        </a:rPr>
                        <a:t>e</a:t>
                      </a:r>
                      <a:r>
                        <a:rPr sz="700" dirty="0">
                          <a:latin typeface="Calibri"/>
                          <a:cs typeface="Calibri"/>
                        </a:rPr>
                        <a:t>s</a:t>
                      </a:r>
                      <a:r>
                        <a:rPr sz="700" spc="5" dirty="0">
                          <a:latin typeface="Calibri"/>
                          <a:cs typeface="Calibri"/>
                        </a:rPr>
                        <a:t> </a:t>
                      </a:r>
                      <a:r>
                        <a:rPr sz="700" dirty="0">
                          <a:latin typeface="Calibri"/>
                          <a:cs typeface="Calibri"/>
                        </a:rPr>
                        <a:t>-</a:t>
                      </a:r>
                      <a:r>
                        <a:rPr sz="700" spc="5" dirty="0">
                          <a:latin typeface="Calibri"/>
                          <a:cs typeface="Calibri"/>
                        </a:rPr>
                        <a:t> </a:t>
                      </a:r>
                      <a:r>
                        <a:rPr sz="700" spc="-5" dirty="0">
                          <a:latin typeface="Calibri"/>
                          <a:cs typeface="Calibri"/>
                        </a:rPr>
                        <a:t>add</a:t>
                      </a:r>
                      <a:r>
                        <a:rPr sz="700" dirty="0">
                          <a:latin typeface="Calibri"/>
                          <a:cs typeface="Calibri"/>
                        </a:rPr>
                        <a:t>i</a:t>
                      </a:r>
                      <a:r>
                        <a:rPr sz="700" spc="-5" dirty="0">
                          <a:latin typeface="Calibri"/>
                          <a:cs typeface="Calibri"/>
                        </a:rPr>
                        <a:t>t</a:t>
                      </a:r>
                      <a:r>
                        <a:rPr sz="700" dirty="0">
                          <a:latin typeface="Calibri"/>
                          <a:cs typeface="Calibri"/>
                        </a:rPr>
                        <a:t>i</a:t>
                      </a:r>
                      <a:r>
                        <a:rPr sz="700" spc="-10" dirty="0">
                          <a:latin typeface="Calibri"/>
                          <a:cs typeface="Calibri"/>
                        </a:rPr>
                        <a:t>o</a:t>
                      </a:r>
                      <a:r>
                        <a:rPr sz="700" spc="-5" dirty="0">
                          <a:latin typeface="Calibri"/>
                          <a:cs typeface="Calibri"/>
                        </a:rPr>
                        <a:t>na</a:t>
                      </a:r>
                      <a:r>
                        <a:rPr sz="700" dirty="0">
                          <a:latin typeface="Calibri"/>
                          <a:cs typeface="Calibri"/>
                        </a:rPr>
                        <a:t>l</a:t>
                      </a:r>
                      <a:r>
                        <a:rPr sz="700" spc="10" dirty="0">
                          <a:latin typeface="Calibri"/>
                          <a:cs typeface="Calibri"/>
                        </a:rPr>
                        <a:t> </a:t>
                      </a:r>
                      <a:r>
                        <a:rPr sz="700" spc="-5" dirty="0">
                          <a:latin typeface="Calibri"/>
                          <a:cs typeface="Calibri"/>
                        </a:rPr>
                        <a:t>rev</a:t>
                      </a:r>
                      <a:r>
                        <a:rPr sz="700" dirty="0">
                          <a:latin typeface="Calibri"/>
                          <a:cs typeface="Calibri"/>
                        </a:rPr>
                        <a:t>i</a:t>
                      </a:r>
                      <a:r>
                        <a:rPr sz="700" spc="-5" dirty="0">
                          <a:latin typeface="Calibri"/>
                          <a:cs typeface="Calibri"/>
                        </a:rPr>
                        <a:t>e</a:t>
                      </a:r>
                      <a:r>
                        <a:rPr sz="700" dirty="0">
                          <a:latin typeface="Calibri"/>
                          <a:cs typeface="Calibri"/>
                        </a:rPr>
                        <a:t>w </a:t>
                      </a:r>
                      <a:r>
                        <a:rPr sz="700" spc="-10" dirty="0">
                          <a:latin typeface="Calibri"/>
                          <a:cs typeface="Calibri"/>
                        </a:rPr>
                        <a:t>o</a:t>
                      </a:r>
                      <a:r>
                        <a:rPr sz="700" dirty="0">
                          <a:latin typeface="Calibri"/>
                          <a:cs typeface="Calibri"/>
                        </a:rPr>
                        <a:t>f</a:t>
                      </a:r>
                      <a:r>
                        <a:rPr sz="700" spc="5" dirty="0">
                          <a:latin typeface="Calibri"/>
                          <a:cs typeface="Calibri"/>
                        </a:rPr>
                        <a:t> </a:t>
                      </a:r>
                      <a:r>
                        <a:rPr sz="700" spc="-5" dirty="0">
                          <a:latin typeface="Calibri"/>
                          <a:cs typeface="Calibri"/>
                        </a:rPr>
                        <a:t>c</a:t>
                      </a:r>
                      <a:r>
                        <a:rPr sz="700" spc="-10" dirty="0">
                          <a:latin typeface="Calibri"/>
                          <a:cs typeface="Calibri"/>
                        </a:rPr>
                        <a:t>o</a:t>
                      </a:r>
                      <a:r>
                        <a:rPr sz="700" dirty="0">
                          <a:latin typeface="Calibri"/>
                          <a:cs typeface="Calibri"/>
                        </a:rPr>
                        <a:t>st is</a:t>
                      </a:r>
                      <a:r>
                        <a:rPr sz="700" spc="5" dirty="0">
                          <a:latin typeface="Calibri"/>
                          <a:cs typeface="Calibri"/>
                        </a:rPr>
                        <a:t> </a:t>
                      </a:r>
                      <a:r>
                        <a:rPr sz="700" spc="-5" dirty="0">
                          <a:latin typeface="Calibri"/>
                          <a:cs typeface="Calibri"/>
                        </a:rPr>
                        <a:t>p</a:t>
                      </a:r>
                      <a:r>
                        <a:rPr sz="700" spc="-10" dirty="0">
                          <a:latin typeface="Calibri"/>
                          <a:cs typeface="Calibri"/>
                        </a:rPr>
                        <a:t>e</a:t>
                      </a:r>
                      <a:r>
                        <a:rPr sz="700" spc="-5" dirty="0">
                          <a:latin typeface="Calibri"/>
                          <a:cs typeface="Calibri"/>
                        </a:rPr>
                        <a:t>rf</a:t>
                      </a:r>
                      <a:r>
                        <a:rPr sz="700" spc="-10" dirty="0">
                          <a:latin typeface="Calibri"/>
                          <a:cs typeface="Calibri"/>
                        </a:rPr>
                        <a:t>o</a:t>
                      </a:r>
                      <a:r>
                        <a:rPr sz="700" spc="-5" dirty="0">
                          <a:latin typeface="Calibri"/>
                          <a:cs typeface="Calibri"/>
                        </a:rPr>
                        <a:t>rm</a:t>
                      </a:r>
                      <a:r>
                        <a:rPr sz="700" spc="-10" dirty="0">
                          <a:latin typeface="Calibri"/>
                          <a:cs typeface="Calibri"/>
                        </a:rPr>
                        <a:t>e</a:t>
                      </a:r>
                      <a:r>
                        <a:rPr sz="700" dirty="0">
                          <a:latin typeface="Calibri"/>
                          <a:cs typeface="Calibri"/>
                        </a:rPr>
                        <a:t>d </a:t>
                      </a:r>
                      <a:r>
                        <a:rPr sz="700" spc="-5" dirty="0">
                          <a:latin typeface="Calibri"/>
                          <a:cs typeface="Calibri"/>
                        </a:rPr>
                        <a:t>b</a:t>
                      </a:r>
                      <a:r>
                        <a:rPr sz="700" dirty="0">
                          <a:latin typeface="Calibri"/>
                          <a:cs typeface="Calibri"/>
                        </a:rPr>
                        <a:t>y </a:t>
                      </a:r>
                      <a:r>
                        <a:rPr sz="700" spc="5" dirty="0">
                          <a:latin typeface="Calibri"/>
                          <a:cs typeface="Calibri"/>
                        </a:rPr>
                        <a:t>P</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A</a:t>
                      </a:r>
                      <a:r>
                        <a:rPr sz="700" spc="-10" dirty="0">
                          <a:latin typeface="Calibri"/>
                          <a:cs typeface="Calibri"/>
                        </a:rPr>
                        <a:t>w</a:t>
                      </a:r>
                      <a:r>
                        <a:rPr sz="700" spc="-5" dirty="0">
                          <a:latin typeface="Calibri"/>
                          <a:cs typeface="Calibri"/>
                        </a:rPr>
                        <a:t>ard </a:t>
                      </a:r>
                      <a:r>
                        <a:rPr sz="700" dirty="0">
                          <a:latin typeface="Calibri"/>
                          <a:cs typeface="Calibri"/>
                        </a:rPr>
                        <a:t>A</a:t>
                      </a:r>
                      <a:r>
                        <a:rPr sz="700" spc="-5" dirty="0">
                          <a:latin typeface="Calibri"/>
                          <a:cs typeface="Calibri"/>
                        </a:rPr>
                        <a:t>dm</a:t>
                      </a:r>
                      <a:r>
                        <a:rPr sz="700" dirty="0">
                          <a:latin typeface="Calibri"/>
                          <a:cs typeface="Calibri"/>
                        </a:rPr>
                        <a:t>i</a:t>
                      </a:r>
                      <a:r>
                        <a:rPr sz="700" spc="-5" dirty="0">
                          <a:latin typeface="Calibri"/>
                          <a:cs typeface="Calibri"/>
                        </a:rPr>
                        <a:t>n</a:t>
                      </a:r>
                      <a:r>
                        <a:rPr sz="700" dirty="0">
                          <a:latin typeface="Calibri"/>
                          <a:cs typeface="Calibri"/>
                        </a:rPr>
                        <a:t>is</a:t>
                      </a:r>
                      <a:r>
                        <a:rPr sz="700" spc="-5" dirty="0">
                          <a:latin typeface="Calibri"/>
                          <a:cs typeface="Calibri"/>
                        </a:rPr>
                        <a:t>trat</a:t>
                      </a:r>
                      <a:r>
                        <a:rPr sz="700" dirty="0">
                          <a:latin typeface="Calibri"/>
                          <a:cs typeface="Calibri"/>
                        </a:rPr>
                        <a:t>i</a:t>
                      </a:r>
                      <a:r>
                        <a:rPr sz="700" spc="-10" dirty="0">
                          <a:latin typeface="Calibri"/>
                          <a:cs typeface="Calibri"/>
                        </a:rPr>
                        <a:t>o</a:t>
                      </a:r>
                      <a:r>
                        <a:rPr sz="700" dirty="0">
                          <a:latin typeface="Calibri"/>
                          <a:cs typeface="Calibri"/>
                        </a:rPr>
                        <a:t>n</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1">
                      <a:solidFill>
                        <a:srgbClr val="000000"/>
                      </a:solidFill>
                      <a:prstDash val="solid"/>
                    </a:lnB>
                  </a:tcPr>
                </a:tc>
                <a:tc>
                  <a:txBody>
                    <a:bodyPr/>
                    <a:lstStyle/>
                    <a:p>
                      <a:pPr marL="17145" marR="27305">
                        <a:lnSpc>
                          <a:spcPct val="110300"/>
                        </a:lnSpc>
                      </a:pPr>
                      <a:r>
                        <a:rPr sz="700" spc="5" dirty="0">
                          <a:latin typeface="Calibri"/>
                          <a:cs typeface="Calibri"/>
                        </a:rPr>
                        <a:t>Y</a:t>
                      </a:r>
                      <a:r>
                        <a:rPr sz="700" spc="-5" dirty="0">
                          <a:latin typeface="Calibri"/>
                          <a:cs typeface="Calibri"/>
                        </a:rPr>
                        <a:t>e</a:t>
                      </a:r>
                      <a:r>
                        <a:rPr sz="700" dirty="0">
                          <a:latin typeface="Calibri"/>
                          <a:cs typeface="Calibri"/>
                        </a:rPr>
                        <a:t>s</a:t>
                      </a:r>
                      <a:r>
                        <a:rPr sz="700" spc="5" dirty="0">
                          <a:latin typeface="Calibri"/>
                          <a:cs typeface="Calibri"/>
                        </a:rPr>
                        <a:t> </a:t>
                      </a:r>
                      <a:r>
                        <a:rPr sz="700" dirty="0">
                          <a:latin typeface="Calibri"/>
                          <a:cs typeface="Calibri"/>
                        </a:rPr>
                        <a:t>-</a:t>
                      </a:r>
                      <a:r>
                        <a:rPr sz="700" spc="5" dirty="0">
                          <a:latin typeface="Calibri"/>
                          <a:cs typeface="Calibri"/>
                        </a:rPr>
                        <a:t> </a:t>
                      </a:r>
                      <a:r>
                        <a:rPr sz="700" spc="-10" dirty="0">
                          <a:latin typeface="Calibri"/>
                          <a:cs typeface="Calibri"/>
                        </a:rPr>
                        <a:t>w</a:t>
                      </a:r>
                      <a:r>
                        <a:rPr sz="700" spc="-5" dirty="0">
                          <a:latin typeface="Calibri"/>
                          <a:cs typeface="Calibri"/>
                        </a:rPr>
                        <a:t>he</a:t>
                      </a:r>
                      <a:r>
                        <a:rPr sz="700" dirty="0">
                          <a:latin typeface="Calibri"/>
                          <a:cs typeface="Calibri"/>
                        </a:rPr>
                        <a:t>n </a:t>
                      </a:r>
                      <a:r>
                        <a:rPr sz="700" spc="1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fee</a:t>
                      </a:r>
                      <a:r>
                        <a:rPr sz="700" dirty="0">
                          <a:latin typeface="Calibri"/>
                          <a:cs typeface="Calibri"/>
                        </a:rPr>
                        <a:t>s</a:t>
                      </a:r>
                      <a:r>
                        <a:rPr sz="700" spc="5" dirty="0">
                          <a:latin typeface="Calibri"/>
                          <a:cs typeface="Calibri"/>
                        </a:rPr>
                        <a:t> </a:t>
                      </a:r>
                      <a:r>
                        <a:rPr sz="700" spc="-5" dirty="0">
                          <a:latin typeface="Calibri"/>
                          <a:cs typeface="Calibri"/>
                        </a:rPr>
                        <a:t>ar</a:t>
                      </a:r>
                      <a:r>
                        <a:rPr sz="700" dirty="0">
                          <a:latin typeface="Calibri"/>
                          <a:cs typeface="Calibri"/>
                        </a:rPr>
                        <a:t>e </a:t>
                      </a:r>
                      <a:r>
                        <a:rPr sz="700" spc="-5" dirty="0">
                          <a:latin typeface="Calibri"/>
                          <a:cs typeface="Calibri"/>
                        </a:rPr>
                        <a:t>a</a:t>
                      </a:r>
                      <a:r>
                        <a:rPr sz="700" dirty="0">
                          <a:latin typeface="Calibri"/>
                          <a:cs typeface="Calibri"/>
                        </a:rPr>
                        <a:t>ss</a:t>
                      </a:r>
                      <a:r>
                        <a:rPr sz="700" spc="-10" dirty="0">
                          <a:latin typeface="Calibri"/>
                          <a:cs typeface="Calibri"/>
                        </a:rPr>
                        <a:t>o</a:t>
                      </a:r>
                      <a:r>
                        <a:rPr sz="700" spc="-5" dirty="0">
                          <a:latin typeface="Calibri"/>
                          <a:cs typeface="Calibri"/>
                        </a:rPr>
                        <a:t>c</a:t>
                      </a:r>
                      <a:r>
                        <a:rPr sz="700" dirty="0">
                          <a:latin typeface="Calibri"/>
                          <a:cs typeface="Calibri"/>
                        </a:rPr>
                        <a:t>i</a:t>
                      </a:r>
                      <a:r>
                        <a:rPr sz="700" spc="-5" dirty="0">
                          <a:latin typeface="Calibri"/>
                          <a:cs typeface="Calibri"/>
                        </a:rPr>
                        <a:t>ate</a:t>
                      </a:r>
                      <a:r>
                        <a:rPr sz="700" dirty="0">
                          <a:latin typeface="Calibri"/>
                          <a:cs typeface="Calibri"/>
                        </a:rPr>
                        <a:t>d </a:t>
                      </a:r>
                      <a:r>
                        <a:rPr sz="700" spc="-10" dirty="0">
                          <a:latin typeface="Calibri"/>
                          <a:cs typeface="Calibri"/>
                        </a:rPr>
                        <a:t>w</a:t>
                      </a:r>
                      <a:r>
                        <a:rPr sz="700" dirty="0">
                          <a:latin typeface="Calibri"/>
                          <a:cs typeface="Calibri"/>
                        </a:rPr>
                        <a:t>i</a:t>
                      </a:r>
                      <a:r>
                        <a:rPr sz="700" spc="-5" dirty="0">
                          <a:latin typeface="Calibri"/>
                          <a:cs typeface="Calibri"/>
                        </a:rPr>
                        <a:t>t</a:t>
                      </a:r>
                      <a:r>
                        <a:rPr sz="700" dirty="0">
                          <a:latin typeface="Calibri"/>
                          <a:cs typeface="Calibri"/>
                        </a:rPr>
                        <a:t>h a</a:t>
                      </a:r>
                      <a:r>
                        <a:rPr sz="700" spc="5" dirty="0">
                          <a:latin typeface="Calibri"/>
                          <a:cs typeface="Calibri"/>
                        </a:rPr>
                        <a:t> </a:t>
                      </a:r>
                      <a:r>
                        <a:rPr sz="700" spc="-5" dirty="0">
                          <a:latin typeface="Calibri"/>
                          <a:cs typeface="Calibri"/>
                        </a:rPr>
                        <a:t>r</a:t>
                      </a:r>
                      <a:r>
                        <a:rPr sz="700" spc="-10" dirty="0">
                          <a:latin typeface="Calibri"/>
                          <a:cs typeface="Calibri"/>
                        </a:rPr>
                        <a:t>e</a:t>
                      </a:r>
                      <a:r>
                        <a:rPr sz="700" spc="-5" dirty="0">
                          <a:latin typeface="Calibri"/>
                          <a:cs typeface="Calibri"/>
                        </a:rPr>
                        <a:t>cru</a:t>
                      </a:r>
                      <a:r>
                        <a:rPr sz="700" dirty="0">
                          <a:latin typeface="Calibri"/>
                          <a:cs typeface="Calibri"/>
                        </a:rPr>
                        <a:t>i</a:t>
                      </a:r>
                      <a:r>
                        <a:rPr sz="700" spc="-5" dirty="0">
                          <a:latin typeface="Calibri"/>
                          <a:cs typeface="Calibri"/>
                        </a:rPr>
                        <a:t>tm</a:t>
                      </a:r>
                      <a:r>
                        <a:rPr sz="700" spc="-10" dirty="0">
                          <a:latin typeface="Calibri"/>
                          <a:cs typeface="Calibri"/>
                        </a:rPr>
                        <a:t>e</a:t>
                      </a:r>
                      <a:r>
                        <a:rPr sz="700" spc="-5" dirty="0">
                          <a:latin typeface="Calibri"/>
                          <a:cs typeface="Calibri"/>
                        </a:rPr>
                        <a:t>nt</a:t>
                      </a:r>
                      <a:r>
                        <a:rPr sz="700" dirty="0">
                          <a:latin typeface="Calibri"/>
                          <a:cs typeface="Calibri"/>
                        </a:rPr>
                        <a:t>, </a:t>
                      </a:r>
                      <a:r>
                        <a:rPr sz="700" spc="-5" dirty="0">
                          <a:latin typeface="Calibri"/>
                          <a:cs typeface="Calibri"/>
                        </a:rPr>
                        <a:t>ar</a:t>
                      </a:r>
                      <a:r>
                        <a:rPr sz="700" dirty="0">
                          <a:latin typeface="Calibri"/>
                          <a:cs typeface="Calibri"/>
                        </a:rPr>
                        <a:t>e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are 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 </a:t>
                      </a:r>
                      <a:r>
                        <a:rPr sz="700" spc="-5" dirty="0">
                          <a:latin typeface="Calibri"/>
                          <a:cs typeface="Calibri"/>
                        </a:rPr>
                        <a:t>an</a:t>
                      </a:r>
                      <a:r>
                        <a:rPr sz="700" dirty="0">
                          <a:latin typeface="Calibri"/>
                          <a:cs typeface="Calibri"/>
                        </a:rPr>
                        <a:t>d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 </a:t>
                      </a:r>
                      <a:r>
                        <a:rPr sz="700" spc="-5" dirty="0">
                          <a:latin typeface="Calibri"/>
                          <a:cs typeface="Calibri"/>
                        </a:rPr>
                        <a:t>mee</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requ</a:t>
                      </a:r>
                      <a:r>
                        <a:rPr sz="700" dirty="0">
                          <a:latin typeface="Calibri"/>
                          <a:cs typeface="Calibri"/>
                        </a:rPr>
                        <a:t>i</a:t>
                      </a:r>
                      <a:r>
                        <a:rPr sz="700" spc="-5" dirty="0">
                          <a:latin typeface="Calibri"/>
                          <a:cs typeface="Calibri"/>
                        </a:rPr>
                        <a:t>rement</a:t>
                      </a:r>
                      <a:r>
                        <a:rPr sz="700" dirty="0">
                          <a:latin typeface="Calibri"/>
                          <a:cs typeface="Calibri"/>
                        </a:rPr>
                        <a:t>s</a:t>
                      </a:r>
                      <a:r>
                        <a:rPr sz="700" spc="5" dirty="0">
                          <a:latin typeface="Calibri"/>
                          <a:cs typeface="Calibri"/>
                        </a:rPr>
                        <a:t> </a:t>
                      </a:r>
                      <a:r>
                        <a:rPr sz="700" spc="-10" dirty="0">
                          <a:latin typeface="Calibri"/>
                          <a:cs typeface="Calibri"/>
                        </a:rPr>
                        <a:t>o</a:t>
                      </a:r>
                      <a:r>
                        <a:rPr sz="700" dirty="0">
                          <a:latin typeface="Calibri"/>
                          <a:cs typeface="Calibri"/>
                        </a:rPr>
                        <a:t>f</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Un</a:t>
                      </a:r>
                      <a:r>
                        <a:rPr sz="700" dirty="0">
                          <a:latin typeface="Calibri"/>
                          <a:cs typeface="Calibri"/>
                        </a:rPr>
                        <a:t>i</a:t>
                      </a:r>
                      <a:r>
                        <a:rPr sz="700" spc="-5" dirty="0">
                          <a:latin typeface="Calibri"/>
                          <a:cs typeface="Calibri"/>
                        </a:rPr>
                        <a:t>f</a:t>
                      </a:r>
                      <a:r>
                        <a:rPr sz="700" spc="-10" dirty="0">
                          <a:latin typeface="Calibri"/>
                          <a:cs typeface="Calibri"/>
                        </a:rPr>
                        <a:t>o</a:t>
                      </a:r>
                      <a:r>
                        <a:rPr sz="700" spc="-5" dirty="0">
                          <a:latin typeface="Calibri"/>
                          <a:cs typeface="Calibri"/>
                        </a:rPr>
                        <a:t>r</a:t>
                      </a:r>
                      <a:r>
                        <a:rPr sz="700" dirty="0">
                          <a:latin typeface="Calibri"/>
                          <a:cs typeface="Calibri"/>
                        </a:rPr>
                        <a:t>m </a:t>
                      </a:r>
                      <a:r>
                        <a:rPr sz="700" spc="5" dirty="0">
                          <a:latin typeface="Calibri"/>
                          <a:cs typeface="Calibri"/>
                        </a:rPr>
                        <a:t>G</a:t>
                      </a:r>
                      <a:r>
                        <a:rPr sz="700" spc="-5" dirty="0">
                          <a:latin typeface="Calibri"/>
                          <a:cs typeface="Calibri"/>
                        </a:rPr>
                        <a:t>u</a:t>
                      </a:r>
                      <a:r>
                        <a:rPr sz="700" dirty="0">
                          <a:latin typeface="Calibri"/>
                          <a:cs typeface="Calibri"/>
                        </a:rPr>
                        <a:t>i</a:t>
                      </a:r>
                      <a:r>
                        <a:rPr sz="700" spc="-5" dirty="0">
                          <a:latin typeface="Calibri"/>
                          <a:cs typeface="Calibri"/>
                        </a:rPr>
                        <a:t>danc</a:t>
                      </a:r>
                      <a:r>
                        <a:rPr sz="700" dirty="0">
                          <a:latin typeface="Calibri"/>
                          <a:cs typeface="Calibri"/>
                        </a:rPr>
                        <a:t>e (2</a:t>
                      </a:r>
                      <a:r>
                        <a:rPr sz="700" spc="5" dirty="0">
                          <a:latin typeface="Calibri"/>
                          <a:cs typeface="Calibri"/>
                        </a:rPr>
                        <a:t> </a:t>
                      </a:r>
                      <a:r>
                        <a:rPr sz="700" dirty="0">
                          <a:latin typeface="Calibri"/>
                          <a:cs typeface="Calibri"/>
                        </a:rPr>
                        <a:t>CFR 200). </a:t>
                      </a:r>
                      <a:r>
                        <a:rPr sz="700" spc="5" dirty="0">
                          <a:latin typeface="Calibri"/>
                          <a:cs typeface="Calibri"/>
                        </a:rPr>
                        <a:t> T</a:t>
                      </a:r>
                      <a:r>
                        <a:rPr sz="700" spc="-5" dirty="0">
                          <a:latin typeface="Calibri"/>
                          <a:cs typeface="Calibri"/>
                        </a:rPr>
                        <a:t>yp</a:t>
                      </a:r>
                      <a:r>
                        <a:rPr sz="700" dirty="0">
                          <a:latin typeface="Calibri"/>
                          <a:cs typeface="Calibri"/>
                        </a:rPr>
                        <a:t>i</a:t>
                      </a:r>
                      <a:r>
                        <a:rPr sz="700" spc="-5" dirty="0">
                          <a:latin typeface="Calibri"/>
                          <a:cs typeface="Calibri"/>
                        </a:rPr>
                        <a:t>ca</a:t>
                      </a:r>
                      <a:r>
                        <a:rPr sz="700" dirty="0">
                          <a:latin typeface="Calibri"/>
                          <a:cs typeface="Calibri"/>
                        </a:rPr>
                        <a:t>ll</a:t>
                      </a:r>
                      <a:r>
                        <a:rPr sz="700" spc="-5" dirty="0">
                          <a:latin typeface="Calibri"/>
                          <a:cs typeface="Calibri"/>
                        </a:rPr>
                        <a:t>y</a:t>
                      </a:r>
                      <a:r>
                        <a:rPr sz="700" dirty="0">
                          <a:latin typeface="Calibri"/>
                          <a:cs typeface="Calibri"/>
                        </a:rPr>
                        <a:t>, </a:t>
                      </a:r>
                      <a:r>
                        <a:rPr sz="700" spc="-5" dirty="0">
                          <a:latin typeface="Calibri"/>
                          <a:cs typeface="Calibri"/>
                        </a:rPr>
                        <a:t>f</a:t>
                      </a:r>
                      <a:r>
                        <a:rPr sz="700" spc="-10" dirty="0">
                          <a:latin typeface="Calibri"/>
                          <a:cs typeface="Calibri"/>
                        </a:rPr>
                        <a:t>ee</a:t>
                      </a:r>
                      <a:r>
                        <a:rPr sz="700" dirty="0">
                          <a:latin typeface="Calibri"/>
                          <a:cs typeface="Calibri"/>
                        </a:rPr>
                        <a:t>s </a:t>
                      </a:r>
                      <a:r>
                        <a:rPr sz="700" spc="-5" dirty="0">
                          <a:latin typeface="Calibri"/>
                          <a:cs typeface="Calibri"/>
                        </a:rPr>
                        <a:t>a</a:t>
                      </a:r>
                      <a:r>
                        <a:rPr sz="700" dirty="0">
                          <a:latin typeface="Calibri"/>
                          <a:cs typeface="Calibri"/>
                        </a:rPr>
                        <a:t>ss</a:t>
                      </a:r>
                      <a:r>
                        <a:rPr sz="700" spc="-10" dirty="0">
                          <a:latin typeface="Calibri"/>
                          <a:cs typeface="Calibri"/>
                        </a:rPr>
                        <a:t>o</a:t>
                      </a:r>
                      <a:r>
                        <a:rPr sz="700" spc="-5" dirty="0">
                          <a:latin typeface="Calibri"/>
                          <a:cs typeface="Calibri"/>
                        </a:rPr>
                        <a:t>c</a:t>
                      </a:r>
                      <a:r>
                        <a:rPr sz="700" dirty="0">
                          <a:latin typeface="Calibri"/>
                          <a:cs typeface="Calibri"/>
                        </a:rPr>
                        <a:t>i</a:t>
                      </a:r>
                      <a:r>
                        <a:rPr sz="700" spc="-5" dirty="0">
                          <a:latin typeface="Calibri"/>
                          <a:cs typeface="Calibri"/>
                        </a:rPr>
                        <a:t>at</a:t>
                      </a:r>
                      <a:r>
                        <a:rPr sz="700" spc="-10" dirty="0">
                          <a:latin typeface="Calibri"/>
                          <a:cs typeface="Calibri"/>
                        </a:rPr>
                        <a:t>e</a:t>
                      </a:r>
                      <a:r>
                        <a:rPr sz="700" dirty="0">
                          <a:latin typeface="Calibri"/>
                          <a:cs typeface="Calibri"/>
                        </a:rPr>
                        <a:t>d </a:t>
                      </a:r>
                      <a:r>
                        <a:rPr sz="700" spc="-10" dirty="0">
                          <a:latin typeface="Calibri"/>
                          <a:cs typeface="Calibri"/>
                        </a:rPr>
                        <a:t>w</a:t>
                      </a:r>
                      <a:r>
                        <a:rPr sz="700" dirty="0">
                          <a:latin typeface="Calibri"/>
                          <a:cs typeface="Calibri"/>
                        </a:rPr>
                        <a:t>i</a:t>
                      </a:r>
                      <a:r>
                        <a:rPr sz="700" spc="-5" dirty="0">
                          <a:latin typeface="Calibri"/>
                          <a:cs typeface="Calibri"/>
                        </a:rPr>
                        <a:t>t</a:t>
                      </a:r>
                      <a:r>
                        <a:rPr sz="700" dirty="0">
                          <a:latin typeface="Calibri"/>
                          <a:cs typeface="Calibri"/>
                        </a:rPr>
                        <a:t>h </a:t>
                      </a:r>
                      <a:r>
                        <a:rPr sz="700" spc="-5" dirty="0">
                          <a:latin typeface="Calibri"/>
                          <a:cs typeface="Calibri"/>
                        </a:rPr>
                        <a:t>pr</a:t>
                      </a:r>
                      <a:r>
                        <a:rPr sz="700" spc="-10" dirty="0">
                          <a:latin typeface="Calibri"/>
                          <a:cs typeface="Calibri"/>
                        </a:rPr>
                        <a:t>e</a:t>
                      </a:r>
                      <a:r>
                        <a:rPr sz="700" spc="-5" dirty="0">
                          <a:latin typeface="Calibri"/>
                          <a:cs typeface="Calibri"/>
                        </a:rPr>
                        <a:t>m</a:t>
                      </a:r>
                      <a:r>
                        <a:rPr sz="700" dirty="0">
                          <a:latin typeface="Calibri"/>
                          <a:cs typeface="Calibri"/>
                        </a:rPr>
                        <a:t>i</a:t>
                      </a:r>
                      <a:r>
                        <a:rPr sz="700" spc="-5" dirty="0">
                          <a:latin typeface="Calibri"/>
                          <a:cs typeface="Calibri"/>
                        </a:rPr>
                        <a:t>um</a:t>
                      </a:r>
                      <a:r>
                        <a:rPr sz="700" dirty="0">
                          <a:latin typeface="Calibri"/>
                          <a:cs typeface="Calibri"/>
                        </a:rPr>
                        <a:t>, </a:t>
                      </a:r>
                      <a:r>
                        <a:rPr sz="700" spc="-10" dirty="0">
                          <a:latin typeface="Calibri"/>
                          <a:cs typeface="Calibri"/>
                        </a:rPr>
                        <a:t>e</a:t>
                      </a:r>
                      <a:r>
                        <a:rPr sz="700" dirty="0">
                          <a:latin typeface="Calibri"/>
                          <a:cs typeface="Calibri"/>
                        </a:rPr>
                        <a:t>x</a:t>
                      </a:r>
                      <a:r>
                        <a:rPr sz="700" spc="-5" dirty="0">
                          <a:latin typeface="Calibri"/>
                          <a:cs typeface="Calibri"/>
                        </a:rPr>
                        <a:t>p</a:t>
                      </a:r>
                      <a:r>
                        <a:rPr sz="700" spc="-10" dirty="0">
                          <a:latin typeface="Calibri"/>
                          <a:cs typeface="Calibri"/>
                        </a:rPr>
                        <a:t>e</a:t>
                      </a:r>
                      <a:r>
                        <a:rPr sz="700" spc="-5" dirty="0">
                          <a:latin typeface="Calibri"/>
                          <a:cs typeface="Calibri"/>
                        </a:rPr>
                        <a:t>d</a:t>
                      </a:r>
                      <a:r>
                        <a:rPr sz="700" dirty="0">
                          <a:latin typeface="Calibri"/>
                          <a:cs typeface="Calibri"/>
                        </a:rPr>
                        <a:t>i</a:t>
                      </a:r>
                      <a:r>
                        <a:rPr sz="700" spc="-5" dirty="0">
                          <a:latin typeface="Calibri"/>
                          <a:cs typeface="Calibri"/>
                        </a:rPr>
                        <a:t>t</a:t>
                      </a:r>
                      <a:r>
                        <a:rPr sz="700" spc="-10" dirty="0">
                          <a:latin typeface="Calibri"/>
                          <a:cs typeface="Calibri"/>
                        </a:rPr>
                        <a:t>e</a:t>
                      </a:r>
                      <a:r>
                        <a:rPr sz="700" dirty="0">
                          <a:latin typeface="Calibri"/>
                          <a:cs typeface="Calibri"/>
                        </a:rPr>
                        <a:t>d </a:t>
                      </a:r>
                      <a:r>
                        <a:rPr sz="700" spc="-10" dirty="0">
                          <a:latin typeface="Calibri"/>
                          <a:cs typeface="Calibri"/>
                        </a:rPr>
                        <a:t>o</a:t>
                      </a:r>
                      <a:r>
                        <a:rPr sz="700" dirty="0">
                          <a:latin typeface="Calibri"/>
                          <a:cs typeface="Calibri"/>
                        </a:rPr>
                        <a:t>r </a:t>
                      </a:r>
                      <a:r>
                        <a:rPr sz="700" spc="5" dirty="0">
                          <a:latin typeface="Calibri"/>
                          <a:cs typeface="Calibri"/>
                        </a:rPr>
                        <a:t>"</a:t>
                      </a:r>
                      <a:r>
                        <a:rPr sz="700" spc="-5" dirty="0">
                          <a:latin typeface="Calibri"/>
                          <a:cs typeface="Calibri"/>
                        </a:rPr>
                        <a:t>ru</a:t>
                      </a:r>
                      <a:r>
                        <a:rPr sz="700" dirty="0">
                          <a:latin typeface="Calibri"/>
                          <a:cs typeface="Calibri"/>
                        </a:rPr>
                        <a:t>s</a:t>
                      </a:r>
                      <a:r>
                        <a:rPr sz="700" spc="-5" dirty="0">
                          <a:latin typeface="Calibri"/>
                          <a:cs typeface="Calibri"/>
                        </a:rPr>
                        <a:t>h</a:t>
                      </a:r>
                      <a:r>
                        <a:rPr sz="700" dirty="0">
                          <a:latin typeface="Calibri"/>
                          <a:cs typeface="Calibri"/>
                        </a:rPr>
                        <a:t>"</a:t>
                      </a:r>
                      <a:r>
                        <a:rPr sz="700" spc="10" dirty="0">
                          <a:latin typeface="Calibri"/>
                          <a:cs typeface="Calibri"/>
                        </a:rPr>
                        <a:t> </a:t>
                      </a:r>
                      <a:r>
                        <a:rPr sz="700" spc="-5" dirty="0">
                          <a:latin typeface="Calibri"/>
                          <a:cs typeface="Calibri"/>
                        </a:rPr>
                        <a:t>pr</a:t>
                      </a:r>
                      <a:r>
                        <a:rPr sz="700" spc="-10" dirty="0">
                          <a:latin typeface="Calibri"/>
                          <a:cs typeface="Calibri"/>
                        </a:rPr>
                        <a:t>o</a:t>
                      </a:r>
                      <a:r>
                        <a:rPr sz="700" spc="-5" dirty="0">
                          <a:latin typeface="Calibri"/>
                          <a:cs typeface="Calibri"/>
                        </a:rPr>
                        <a:t>c</a:t>
                      </a:r>
                      <a:r>
                        <a:rPr sz="700" spc="-10" dirty="0">
                          <a:latin typeface="Calibri"/>
                          <a:cs typeface="Calibri"/>
                        </a:rPr>
                        <a:t>e</a:t>
                      </a:r>
                      <a:r>
                        <a:rPr sz="700" dirty="0">
                          <a:latin typeface="Calibri"/>
                          <a:cs typeface="Calibri"/>
                        </a:rPr>
                        <a:t>ssi</a:t>
                      </a:r>
                      <a:r>
                        <a:rPr sz="700" spc="-5" dirty="0">
                          <a:latin typeface="Calibri"/>
                          <a:cs typeface="Calibri"/>
                        </a:rPr>
                        <a:t>n</a:t>
                      </a:r>
                      <a:r>
                        <a:rPr sz="700" dirty="0">
                          <a:latin typeface="Calibri"/>
                          <a:cs typeface="Calibri"/>
                        </a:rPr>
                        <a:t>g </a:t>
                      </a:r>
                      <a:r>
                        <a:rPr sz="700" spc="-5" dirty="0">
                          <a:latin typeface="Calibri"/>
                          <a:cs typeface="Calibri"/>
                        </a:rPr>
                        <a:t>ar</a:t>
                      </a:r>
                      <a:r>
                        <a:rPr sz="700" dirty="0">
                          <a:latin typeface="Calibri"/>
                          <a:cs typeface="Calibri"/>
                        </a:rPr>
                        <a:t>e </a:t>
                      </a:r>
                      <a:r>
                        <a:rPr sz="700" spc="-5" dirty="0">
                          <a:latin typeface="Calibri"/>
                          <a:cs typeface="Calibri"/>
                        </a:rPr>
                        <a:t>una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le </a:t>
                      </a:r>
                      <a:r>
                        <a:rPr sz="700" spc="-5" dirty="0">
                          <a:latin typeface="Calibri"/>
                          <a:cs typeface="Calibri"/>
                        </a:rPr>
                        <a:t>un</a:t>
                      </a:r>
                      <a:r>
                        <a:rPr sz="700" dirty="0">
                          <a:latin typeface="Calibri"/>
                          <a:cs typeface="Calibri"/>
                        </a:rPr>
                        <a:t>l</a:t>
                      </a:r>
                      <a:r>
                        <a:rPr sz="700" spc="-10" dirty="0">
                          <a:latin typeface="Calibri"/>
                          <a:cs typeface="Calibri"/>
                        </a:rPr>
                        <a:t>e</a:t>
                      </a:r>
                      <a:r>
                        <a:rPr sz="700" dirty="0">
                          <a:latin typeface="Calibri"/>
                          <a:cs typeface="Calibri"/>
                        </a:rPr>
                        <a:t>ss</a:t>
                      </a:r>
                      <a:r>
                        <a:rPr sz="700" spc="5" dirty="0">
                          <a:latin typeface="Calibri"/>
                          <a:cs typeface="Calibri"/>
                        </a:rPr>
                        <a:t> </a:t>
                      </a:r>
                      <a:r>
                        <a:rPr sz="700" dirty="0">
                          <a:latin typeface="Calibri"/>
                          <a:cs typeface="Calibri"/>
                        </a:rPr>
                        <a:t>s</a:t>
                      </a:r>
                      <a:r>
                        <a:rPr sz="700" spc="-5" dirty="0">
                          <a:latin typeface="Calibri"/>
                          <a:cs typeface="Calibri"/>
                        </a:rPr>
                        <a:t>p</a:t>
                      </a:r>
                      <a:r>
                        <a:rPr sz="700" spc="-10" dirty="0">
                          <a:latin typeface="Calibri"/>
                          <a:cs typeface="Calibri"/>
                        </a:rPr>
                        <a:t>e</a:t>
                      </a:r>
                      <a:r>
                        <a:rPr sz="700" spc="-5" dirty="0">
                          <a:latin typeface="Calibri"/>
                          <a:cs typeface="Calibri"/>
                        </a:rPr>
                        <a:t>c</a:t>
                      </a:r>
                      <a:r>
                        <a:rPr sz="700" dirty="0">
                          <a:latin typeface="Calibri"/>
                          <a:cs typeface="Calibri"/>
                        </a:rPr>
                        <a:t>i</a:t>
                      </a:r>
                      <a:r>
                        <a:rPr sz="700" spc="-5" dirty="0">
                          <a:latin typeface="Calibri"/>
                          <a:cs typeface="Calibri"/>
                        </a:rPr>
                        <a:t>f</a:t>
                      </a:r>
                      <a:r>
                        <a:rPr sz="700" dirty="0">
                          <a:latin typeface="Calibri"/>
                          <a:cs typeface="Calibri"/>
                        </a:rPr>
                        <a:t>i</a:t>
                      </a:r>
                      <a:r>
                        <a:rPr sz="700" spc="-5" dirty="0">
                          <a:latin typeface="Calibri"/>
                          <a:cs typeface="Calibri"/>
                        </a:rPr>
                        <a:t>ca</a:t>
                      </a:r>
                      <a:r>
                        <a:rPr sz="700" dirty="0">
                          <a:latin typeface="Calibri"/>
                          <a:cs typeface="Calibri"/>
                        </a:rPr>
                        <a:t>lly </a:t>
                      </a:r>
                      <a:r>
                        <a:rPr sz="700" spc="-5" dirty="0">
                          <a:latin typeface="Calibri"/>
                          <a:cs typeface="Calibri"/>
                        </a:rPr>
                        <a:t>auth</a:t>
                      </a:r>
                      <a:r>
                        <a:rPr sz="700" spc="-10" dirty="0">
                          <a:latin typeface="Calibri"/>
                          <a:cs typeface="Calibri"/>
                        </a:rPr>
                        <a:t>o</a:t>
                      </a:r>
                      <a:r>
                        <a:rPr sz="700" spc="-5" dirty="0">
                          <a:latin typeface="Calibri"/>
                          <a:cs typeface="Calibri"/>
                        </a:rPr>
                        <a:t>r</a:t>
                      </a:r>
                      <a:r>
                        <a:rPr sz="700" dirty="0">
                          <a:latin typeface="Calibri"/>
                          <a:cs typeface="Calibri"/>
                        </a:rPr>
                        <a:t>i</a:t>
                      </a:r>
                      <a:r>
                        <a:rPr sz="700" spc="-5" dirty="0">
                          <a:latin typeface="Calibri"/>
                          <a:cs typeface="Calibri"/>
                        </a:rPr>
                        <a:t>z</a:t>
                      </a:r>
                      <a:r>
                        <a:rPr sz="700" spc="-10" dirty="0">
                          <a:latin typeface="Calibri"/>
                          <a:cs typeface="Calibri"/>
                        </a:rPr>
                        <a:t>e</a:t>
                      </a:r>
                      <a:r>
                        <a:rPr sz="700" dirty="0">
                          <a:latin typeface="Calibri"/>
                          <a:cs typeface="Calibri"/>
                        </a:rPr>
                        <a:t>d </a:t>
                      </a:r>
                      <a:r>
                        <a:rPr sz="700" spc="-5" dirty="0">
                          <a:latin typeface="Calibri"/>
                          <a:cs typeface="Calibri"/>
                        </a:rPr>
                        <a:t>b</a:t>
                      </a:r>
                      <a:r>
                        <a:rPr sz="700" dirty="0">
                          <a:latin typeface="Calibri"/>
                          <a:cs typeface="Calibri"/>
                        </a:rPr>
                        <a:t>y </a:t>
                      </a:r>
                      <a:r>
                        <a:rPr sz="700" spc="-5" dirty="0">
                          <a:latin typeface="Calibri"/>
                          <a:cs typeface="Calibri"/>
                        </a:rPr>
                        <a:t>th</a:t>
                      </a:r>
                      <a:r>
                        <a:rPr sz="700" dirty="0">
                          <a:latin typeface="Calibri"/>
                          <a:cs typeface="Calibri"/>
                        </a:rPr>
                        <a:t>e s</a:t>
                      </a:r>
                      <a:r>
                        <a:rPr sz="700" spc="-5" dirty="0">
                          <a:latin typeface="Calibri"/>
                          <a:cs typeface="Calibri"/>
                        </a:rPr>
                        <a:t>p</a:t>
                      </a:r>
                      <a:r>
                        <a:rPr sz="700" spc="-10" dirty="0">
                          <a:latin typeface="Calibri"/>
                          <a:cs typeface="Calibri"/>
                        </a:rPr>
                        <a:t>o</a:t>
                      </a:r>
                      <a:r>
                        <a:rPr sz="700" spc="-5" dirty="0">
                          <a:latin typeface="Calibri"/>
                          <a:cs typeface="Calibri"/>
                        </a:rPr>
                        <a:t>n</a:t>
                      </a:r>
                      <a:r>
                        <a:rPr sz="700" dirty="0">
                          <a:latin typeface="Calibri"/>
                          <a:cs typeface="Calibri"/>
                        </a:rPr>
                        <a:t>s</a:t>
                      </a:r>
                      <a:r>
                        <a:rPr sz="700" spc="-10" dirty="0">
                          <a:latin typeface="Calibri"/>
                          <a:cs typeface="Calibri"/>
                        </a:rPr>
                        <a:t>o</a:t>
                      </a:r>
                      <a:r>
                        <a:rPr sz="700" dirty="0">
                          <a:latin typeface="Calibri"/>
                          <a:cs typeface="Calibri"/>
                        </a:rPr>
                        <a:t>r</a:t>
                      </a:r>
                      <a:r>
                        <a:rPr sz="700" spc="5" dirty="0">
                          <a:latin typeface="Calibri"/>
                          <a:cs typeface="Calibri"/>
                        </a:rPr>
                        <a:t> </a:t>
                      </a:r>
                      <a:r>
                        <a:rPr sz="700" dirty="0">
                          <a:latin typeface="Calibri"/>
                          <a:cs typeface="Calibri"/>
                        </a:rPr>
                        <a:t>in </a:t>
                      </a:r>
                      <a:r>
                        <a:rPr sz="700" spc="-10" dirty="0">
                          <a:latin typeface="Calibri"/>
                          <a:cs typeface="Calibri"/>
                        </a:rPr>
                        <a:t>w</a:t>
                      </a:r>
                      <a:r>
                        <a:rPr sz="700" spc="-5" dirty="0">
                          <a:latin typeface="Calibri"/>
                          <a:cs typeface="Calibri"/>
                        </a:rPr>
                        <a:t>r</a:t>
                      </a:r>
                      <a:r>
                        <a:rPr sz="700" dirty="0">
                          <a:latin typeface="Calibri"/>
                          <a:cs typeface="Calibri"/>
                        </a:rPr>
                        <a:t>i</a:t>
                      </a:r>
                      <a:r>
                        <a:rPr sz="700" spc="-5" dirty="0">
                          <a:latin typeface="Calibri"/>
                          <a:cs typeface="Calibri"/>
                        </a:rPr>
                        <a:t>t</a:t>
                      </a:r>
                      <a:r>
                        <a:rPr sz="700" dirty="0">
                          <a:latin typeface="Calibri"/>
                          <a:cs typeface="Calibri"/>
                        </a:rPr>
                        <a:t>i</a:t>
                      </a:r>
                      <a:r>
                        <a:rPr sz="700" spc="-5" dirty="0">
                          <a:latin typeface="Calibri"/>
                          <a:cs typeface="Calibri"/>
                        </a:rPr>
                        <a:t>n</a:t>
                      </a:r>
                      <a:r>
                        <a:rPr sz="700" spc="-10" dirty="0">
                          <a:latin typeface="Calibri"/>
                          <a:cs typeface="Calibri"/>
                        </a:rPr>
                        <a:t>g</a:t>
                      </a:r>
                      <a:r>
                        <a:rPr sz="700" dirty="0">
                          <a:latin typeface="Calibri"/>
                          <a:cs typeface="Calibri"/>
                        </a:rPr>
                        <a:t>.</a:t>
                      </a: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tcPr>
                </a:tc>
              </a:tr>
              <a:tr h="559369">
                <a:tc>
                  <a:txBody>
                    <a:bodyPr/>
                    <a:lstStyle/>
                    <a:p>
                      <a:pPr marL="59690">
                        <a:lnSpc>
                          <a:spcPct val="100000"/>
                        </a:lnSpc>
                      </a:pPr>
                      <a:r>
                        <a:rPr sz="700" dirty="0">
                          <a:latin typeface="Segoe UI"/>
                          <a:cs typeface="Segoe UI"/>
                        </a:rPr>
                        <a:t>11</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49">
                      <a:solidFill>
                        <a:srgbClr val="000000"/>
                      </a:solidFill>
                      <a:prstDash val="solid"/>
                    </a:lnB>
                  </a:tcPr>
                </a:tc>
                <a:tc>
                  <a:txBody>
                    <a:bodyPr/>
                    <a:lstStyle/>
                    <a:p>
                      <a:pPr marL="17145">
                        <a:lnSpc>
                          <a:spcPct val="100000"/>
                        </a:lnSpc>
                      </a:pPr>
                      <a:r>
                        <a:rPr sz="700" spc="-10" dirty="0">
                          <a:latin typeface="Calibri"/>
                          <a:cs typeface="Calibri"/>
                        </a:rPr>
                        <a:t>Do</a:t>
                      </a:r>
                      <a:r>
                        <a:rPr sz="700" spc="-5" dirty="0">
                          <a:latin typeface="Calibri"/>
                          <a:cs typeface="Calibri"/>
                        </a:rPr>
                        <a:t>cum</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dirty="0">
                          <a:latin typeface="Calibri"/>
                          <a:cs typeface="Calibri"/>
                        </a:rPr>
                        <a:t>F</a:t>
                      </a:r>
                      <a:r>
                        <a:rPr sz="700" spc="-10" dirty="0">
                          <a:latin typeface="Calibri"/>
                          <a:cs typeface="Calibri"/>
                        </a:rPr>
                        <a:t>ee</a:t>
                      </a:r>
                      <a:r>
                        <a:rPr sz="700" dirty="0">
                          <a:latin typeface="Calibri"/>
                          <a:cs typeface="Calibri"/>
                        </a:rPr>
                        <a:t>s</a:t>
                      </a:r>
                      <a:r>
                        <a:rPr sz="700" spc="5" dirty="0">
                          <a:latin typeface="Calibri"/>
                          <a:cs typeface="Calibri"/>
                        </a:rPr>
                        <a:t> </a:t>
                      </a:r>
                      <a:r>
                        <a:rPr sz="700" dirty="0">
                          <a:latin typeface="Calibri"/>
                          <a:cs typeface="Calibri"/>
                        </a:rPr>
                        <a:t>-</a:t>
                      </a:r>
                      <a:r>
                        <a:rPr sz="700" spc="5" dirty="0">
                          <a:latin typeface="Calibri"/>
                          <a:cs typeface="Calibri"/>
                        </a:rPr>
                        <a:t> </a:t>
                      </a:r>
                      <a:r>
                        <a:rPr sz="700" spc="-5" dirty="0">
                          <a:latin typeface="Calibri"/>
                          <a:cs typeface="Calibri"/>
                        </a:rPr>
                        <a:t>Una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le</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pPr marL="17145">
                        <a:lnSpc>
                          <a:spcPct val="100000"/>
                        </a:lnSpc>
                      </a:pPr>
                      <a:r>
                        <a:rPr sz="700" dirty="0">
                          <a:latin typeface="Calibri"/>
                          <a:cs typeface="Calibri"/>
                        </a:rPr>
                        <a:t>M</a:t>
                      </a:r>
                      <a:r>
                        <a:rPr sz="700" spc="-5" dirty="0">
                          <a:latin typeface="Calibri"/>
                          <a:cs typeface="Calibri"/>
                        </a:rPr>
                        <a:t>at</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a</a:t>
                      </a:r>
                      <a:r>
                        <a:rPr sz="700" dirty="0">
                          <a:latin typeface="Calibri"/>
                          <a:cs typeface="Calibri"/>
                        </a:rPr>
                        <a:t>ls</a:t>
                      </a:r>
                      <a:r>
                        <a:rPr sz="700" spc="5" dirty="0">
                          <a:latin typeface="Calibri"/>
                          <a:cs typeface="Calibri"/>
                        </a:rPr>
                        <a:t> </a:t>
                      </a:r>
                      <a:r>
                        <a:rPr sz="700" spc="-5" dirty="0">
                          <a:latin typeface="Calibri"/>
                          <a:cs typeface="Calibri"/>
                        </a:rPr>
                        <a:t>an</a:t>
                      </a:r>
                      <a:r>
                        <a:rPr sz="700" dirty="0">
                          <a:latin typeface="Calibri"/>
                          <a:cs typeface="Calibri"/>
                        </a:rPr>
                        <a:t>d 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pPr marL="17145">
                        <a:lnSpc>
                          <a:spcPct val="100000"/>
                        </a:lnSpc>
                      </a:pPr>
                      <a:r>
                        <a:rPr sz="700"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spc="-10" dirty="0">
                          <a:latin typeface="Calibri"/>
                          <a:cs typeface="Calibri"/>
                        </a:rPr>
                        <a:t>o</a:t>
                      </a:r>
                      <a:r>
                        <a:rPr sz="700" dirty="0">
                          <a:latin typeface="Calibri"/>
                          <a:cs typeface="Calibri"/>
                        </a:rPr>
                        <a:t>f</a:t>
                      </a:r>
                      <a:r>
                        <a:rPr sz="700" spc="5" dirty="0">
                          <a:latin typeface="Calibri"/>
                          <a:cs typeface="Calibri"/>
                        </a:rPr>
                        <a:t> </a:t>
                      </a:r>
                      <a:r>
                        <a:rPr sz="700" spc="-5" dirty="0">
                          <a:latin typeface="Calibri"/>
                          <a:cs typeface="Calibri"/>
                        </a:rPr>
                        <a:t>v</a:t>
                      </a:r>
                      <a:r>
                        <a:rPr sz="700" dirty="0">
                          <a:latin typeface="Calibri"/>
                          <a:cs typeface="Calibri"/>
                        </a:rPr>
                        <a:t>isa</a:t>
                      </a:r>
                      <a:r>
                        <a:rPr sz="700" spc="5" dirty="0">
                          <a:latin typeface="Calibri"/>
                          <a:cs typeface="Calibri"/>
                        </a:rPr>
                        <a:t> </a:t>
                      </a:r>
                      <a:r>
                        <a:rPr sz="700" spc="-5" dirty="0">
                          <a:latin typeface="Calibri"/>
                          <a:cs typeface="Calibri"/>
                        </a:rPr>
                        <a:t>f</a:t>
                      </a:r>
                      <a:r>
                        <a:rPr sz="700" spc="-10" dirty="0">
                          <a:latin typeface="Calibri"/>
                          <a:cs typeface="Calibri"/>
                        </a:rPr>
                        <a:t>ee</a:t>
                      </a:r>
                      <a:r>
                        <a:rPr sz="700" dirty="0">
                          <a:latin typeface="Calibri"/>
                          <a:cs typeface="Calibri"/>
                        </a:rPr>
                        <a:t>s</a:t>
                      </a:r>
                      <a:r>
                        <a:rPr sz="700" spc="5" dirty="0">
                          <a:latin typeface="Calibri"/>
                          <a:cs typeface="Calibri"/>
                        </a:rPr>
                        <a:t> </a:t>
                      </a:r>
                      <a:r>
                        <a:rPr sz="700" spc="-5" dirty="0">
                          <a:latin typeface="Calibri"/>
                          <a:cs typeface="Calibri"/>
                        </a:rPr>
                        <a:t>tha</a:t>
                      </a:r>
                      <a:r>
                        <a:rPr sz="700" dirty="0">
                          <a:latin typeface="Calibri"/>
                          <a:cs typeface="Calibri"/>
                        </a:rPr>
                        <a:t>t</a:t>
                      </a:r>
                      <a:r>
                        <a:rPr sz="700" spc="5" dirty="0">
                          <a:latin typeface="Calibri"/>
                          <a:cs typeface="Calibri"/>
                        </a:rPr>
                        <a:t> </a:t>
                      </a:r>
                      <a:r>
                        <a:rPr sz="700" spc="-5" dirty="0">
                          <a:latin typeface="Calibri"/>
                          <a:cs typeface="Calibri"/>
                        </a:rPr>
                        <a:t>ar</a:t>
                      </a:r>
                      <a:r>
                        <a:rPr sz="700" dirty="0">
                          <a:latin typeface="Calibri"/>
                          <a:cs typeface="Calibri"/>
                        </a:rPr>
                        <a:t>e </a:t>
                      </a:r>
                      <a:r>
                        <a:rPr sz="700" spc="-5" dirty="0">
                          <a:latin typeface="Calibri"/>
                          <a:cs typeface="Calibri"/>
                        </a:rPr>
                        <a:t>n</a:t>
                      </a:r>
                      <a:r>
                        <a:rPr sz="700" spc="-10" dirty="0">
                          <a:latin typeface="Calibri"/>
                          <a:cs typeface="Calibri"/>
                        </a:rPr>
                        <a:t>o</a:t>
                      </a:r>
                      <a:r>
                        <a:rPr sz="700" dirty="0">
                          <a:latin typeface="Calibri"/>
                          <a:cs typeface="Calibri"/>
                        </a:rPr>
                        <a:t>t</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le</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49">
                      <a:solidFill>
                        <a:srgbClr val="000000"/>
                      </a:solidFill>
                      <a:prstDash val="solid"/>
                    </a:lnB>
                  </a:tcPr>
                </a:tc>
                <a:tc>
                  <a:txBody>
                    <a:bodyPr/>
                    <a:lstStyle/>
                    <a:p>
                      <a:pPr marL="17145" marR="87630">
                        <a:lnSpc>
                          <a:spcPct val="110300"/>
                        </a:lnSpc>
                      </a:pPr>
                      <a:r>
                        <a:rPr sz="700" b="1" spc="-5" dirty="0">
                          <a:solidFill>
                            <a:srgbClr val="FF0000"/>
                          </a:solidFill>
                          <a:latin typeface="Calibri"/>
                          <a:cs typeface="Calibri"/>
                        </a:rPr>
                        <a:t>U</a:t>
                      </a:r>
                      <a:r>
                        <a:rPr sz="700" b="1" spc="5" dirty="0">
                          <a:solidFill>
                            <a:srgbClr val="FF0000"/>
                          </a:solidFill>
                          <a:latin typeface="Calibri"/>
                          <a:cs typeface="Calibri"/>
                        </a:rPr>
                        <a:t>s</a:t>
                      </a:r>
                      <a:r>
                        <a:rPr sz="700" b="1" dirty="0">
                          <a:solidFill>
                            <a:srgbClr val="FF0000"/>
                          </a:solidFill>
                          <a:latin typeface="Calibri"/>
                          <a:cs typeface="Calibri"/>
                        </a:rPr>
                        <a:t>ed</a:t>
                      </a:r>
                      <a:r>
                        <a:rPr sz="700" b="1" spc="5" dirty="0">
                          <a:solidFill>
                            <a:srgbClr val="FF0000"/>
                          </a:solidFill>
                          <a:latin typeface="Calibri"/>
                          <a:cs typeface="Calibri"/>
                        </a:rPr>
                        <a:t> </a:t>
                      </a:r>
                      <a:r>
                        <a:rPr sz="700" b="1" dirty="0">
                          <a:solidFill>
                            <a:srgbClr val="FF0000"/>
                          </a:solidFill>
                          <a:latin typeface="Calibri"/>
                          <a:cs typeface="Calibri"/>
                        </a:rPr>
                        <a:t>to</a:t>
                      </a:r>
                      <a:r>
                        <a:rPr sz="700" b="1" spc="5" dirty="0">
                          <a:solidFill>
                            <a:srgbClr val="FF0000"/>
                          </a:solidFill>
                          <a:latin typeface="Calibri"/>
                          <a:cs typeface="Calibri"/>
                        </a:rPr>
                        <a:t> </a:t>
                      </a:r>
                      <a:r>
                        <a:rPr sz="700" b="1" dirty="0">
                          <a:solidFill>
                            <a:srgbClr val="FF0000"/>
                          </a:solidFill>
                          <a:latin typeface="Calibri"/>
                          <a:cs typeface="Calibri"/>
                        </a:rPr>
                        <a:t>c</a:t>
                      </a:r>
                      <a:r>
                        <a:rPr sz="700" b="1" spc="-5" dirty="0">
                          <a:solidFill>
                            <a:srgbClr val="FF0000"/>
                          </a:solidFill>
                          <a:latin typeface="Calibri"/>
                          <a:cs typeface="Calibri"/>
                        </a:rPr>
                        <a:t>o</a:t>
                      </a:r>
                      <a:r>
                        <a:rPr sz="700" b="1" spc="5" dirty="0">
                          <a:solidFill>
                            <a:srgbClr val="FF0000"/>
                          </a:solidFill>
                          <a:latin typeface="Calibri"/>
                          <a:cs typeface="Calibri"/>
                        </a:rPr>
                        <a:t>v</a:t>
                      </a:r>
                      <a:r>
                        <a:rPr sz="700" b="1" dirty="0">
                          <a:solidFill>
                            <a:srgbClr val="FF0000"/>
                          </a:solidFill>
                          <a:latin typeface="Calibri"/>
                          <a:cs typeface="Calibri"/>
                        </a:rPr>
                        <a:t>er</a:t>
                      </a:r>
                      <a:r>
                        <a:rPr sz="700" b="1" spc="10" dirty="0">
                          <a:solidFill>
                            <a:srgbClr val="FF0000"/>
                          </a:solidFill>
                          <a:latin typeface="Calibri"/>
                          <a:cs typeface="Calibri"/>
                        </a:rPr>
                        <a:t> </a:t>
                      </a:r>
                      <a:r>
                        <a:rPr sz="700" b="1" spc="-5" dirty="0">
                          <a:solidFill>
                            <a:srgbClr val="FF0000"/>
                          </a:solidFill>
                          <a:latin typeface="Calibri"/>
                          <a:cs typeface="Calibri"/>
                        </a:rPr>
                        <a:t>p</a:t>
                      </a:r>
                      <a:r>
                        <a:rPr sz="700" b="1" spc="5" dirty="0">
                          <a:solidFill>
                            <a:srgbClr val="FF0000"/>
                          </a:solidFill>
                          <a:latin typeface="Calibri"/>
                          <a:cs typeface="Calibri"/>
                        </a:rPr>
                        <a:t>r</a:t>
                      </a:r>
                      <a:r>
                        <a:rPr sz="700" b="1" dirty="0">
                          <a:solidFill>
                            <a:srgbClr val="FF0000"/>
                          </a:solidFill>
                          <a:latin typeface="Calibri"/>
                          <a:cs typeface="Calibri"/>
                        </a:rPr>
                        <a:t>e</a:t>
                      </a:r>
                      <a:r>
                        <a:rPr sz="700" b="1" spc="-5" dirty="0">
                          <a:solidFill>
                            <a:srgbClr val="FF0000"/>
                          </a:solidFill>
                          <a:latin typeface="Calibri"/>
                          <a:cs typeface="Calibri"/>
                        </a:rPr>
                        <a:t>m</a:t>
                      </a:r>
                      <a:r>
                        <a:rPr sz="700" b="1" dirty="0">
                          <a:solidFill>
                            <a:srgbClr val="FF0000"/>
                          </a:solidFill>
                          <a:latin typeface="Calibri"/>
                          <a:cs typeface="Calibri"/>
                        </a:rPr>
                        <a:t>i</a:t>
                      </a:r>
                      <a:r>
                        <a:rPr sz="700" b="1" spc="-5" dirty="0">
                          <a:solidFill>
                            <a:srgbClr val="FF0000"/>
                          </a:solidFill>
                          <a:latin typeface="Calibri"/>
                          <a:cs typeface="Calibri"/>
                        </a:rPr>
                        <a:t>u</a:t>
                      </a:r>
                      <a:r>
                        <a:rPr sz="700" b="1" dirty="0">
                          <a:solidFill>
                            <a:srgbClr val="FF0000"/>
                          </a:solidFill>
                          <a:latin typeface="Calibri"/>
                          <a:cs typeface="Calibri"/>
                        </a:rPr>
                        <a:t>m</a:t>
                      </a:r>
                      <a:r>
                        <a:rPr sz="700" b="1" spc="5" dirty="0">
                          <a:solidFill>
                            <a:srgbClr val="FF0000"/>
                          </a:solidFill>
                          <a:latin typeface="Calibri"/>
                          <a:cs typeface="Calibri"/>
                        </a:rPr>
                        <a:t> </a:t>
                      </a:r>
                      <a:r>
                        <a:rPr sz="700" b="1" spc="-5" dirty="0">
                          <a:solidFill>
                            <a:srgbClr val="FF0000"/>
                          </a:solidFill>
                          <a:latin typeface="Calibri"/>
                          <a:cs typeface="Calibri"/>
                        </a:rPr>
                        <a:t>p</a:t>
                      </a:r>
                      <a:r>
                        <a:rPr sz="700" b="1" spc="5" dirty="0">
                          <a:solidFill>
                            <a:srgbClr val="FF0000"/>
                          </a:solidFill>
                          <a:latin typeface="Calibri"/>
                          <a:cs typeface="Calibri"/>
                        </a:rPr>
                        <a:t>r</a:t>
                      </a:r>
                      <a:r>
                        <a:rPr sz="700" b="1" spc="-5" dirty="0">
                          <a:solidFill>
                            <a:srgbClr val="FF0000"/>
                          </a:solidFill>
                          <a:latin typeface="Calibri"/>
                          <a:cs typeface="Calibri"/>
                        </a:rPr>
                        <a:t>o</a:t>
                      </a:r>
                      <a:r>
                        <a:rPr sz="700" b="1" dirty="0">
                          <a:solidFill>
                            <a:srgbClr val="FF0000"/>
                          </a:solidFill>
                          <a:latin typeface="Calibri"/>
                          <a:cs typeface="Calibri"/>
                        </a:rPr>
                        <a:t>ce</a:t>
                      </a:r>
                      <a:r>
                        <a:rPr sz="700" b="1" spc="5" dirty="0">
                          <a:solidFill>
                            <a:srgbClr val="FF0000"/>
                          </a:solidFill>
                          <a:latin typeface="Calibri"/>
                          <a:cs typeface="Calibri"/>
                        </a:rPr>
                        <a:t>ss</a:t>
                      </a:r>
                      <a:r>
                        <a:rPr sz="700" b="1" dirty="0">
                          <a:solidFill>
                            <a:srgbClr val="FF0000"/>
                          </a:solidFill>
                          <a:latin typeface="Calibri"/>
                          <a:cs typeface="Calibri"/>
                        </a:rPr>
                        <a:t>i</a:t>
                      </a:r>
                      <a:r>
                        <a:rPr sz="700" b="1" spc="-5" dirty="0">
                          <a:solidFill>
                            <a:srgbClr val="FF0000"/>
                          </a:solidFill>
                          <a:latin typeface="Calibri"/>
                          <a:cs typeface="Calibri"/>
                        </a:rPr>
                        <a:t>n</a:t>
                      </a:r>
                      <a:r>
                        <a:rPr sz="700" b="1" dirty="0">
                          <a:solidFill>
                            <a:srgbClr val="FF0000"/>
                          </a:solidFill>
                          <a:latin typeface="Calibri"/>
                          <a:cs typeface="Calibri"/>
                        </a:rPr>
                        <a:t>g </a:t>
                      </a:r>
                      <a:r>
                        <a:rPr sz="700" b="1" spc="5" dirty="0">
                          <a:solidFill>
                            <a:srgbClr val="FF0000"/>
                          </a:solidFill>
                          <a:latin typeface="Calibri"/>
                          <a:cs typeface="Calibri"/>
                        </a:rPr>
                        <a:t>v</a:t>
                      </a:r>
                      <a:r>
                        <a:rPr sz="700" b="1" dirty="0">
                          <a:solidFill>
                            <a:srgbClr val="FF0000"/>
                          </a:solidFill>
                          <a:latin typeface="Calibri"/>
                          <a:cs typeface="Calibri"/>
                        </a:rPr>
                        <a:t>i</a:t>
                      </a:r>
                      <a:r>
                        <a:rPr sz="700" b="1" spc="5" dirty="0">
                          <a:solidFill>
                            <a:srgbClr val="FF0000"/>
                          </a:solidFill>
                          <a:latin typeface="Calibri"/>
                          <a:cs typeface="Calibri"/>
                        </a:rPr>
                        <a:t>s</a:t>
                      </a:r>
                      <a:r>
                        <a:rPr sz="700" b="1" dirty="0">
                          <a:solidFill>
                            <a:srgbClr val="FF0000"/>
                          </a:solidFill>
                          <a:latin typeface="Calibri"/>
                          <a:cs typeface="Calibri"/>
                        </a:rPr>
                        <a:t>a</a:t>
                      </a:r>
                      <a:r>
                        <a:rPr sz="700" b="1" spc="5" dirty="0">
                          <a:solidFill>
                            <a:srgbClr val="FF0000"/>
                          </a:solidFill>
                          <a:latin typeface="Calibri"/>
                          <a:cs typeface="Calibri"/>
                        </a:rPr>
                        <a:t> </a:t>
                      </a:r>
                      <a:r>
                        <a:rPr sz="700" b="1" dirty="0">
                          <a:solidFill>
                            <a:srgbClr val="FF0000"/>
                          </a:solidFill>
                          <a:latin typeface="Calibri"/>
                          <a:cs typeface="Calibri"/>
                        </a:rPr>
                        <a:t>fee</a:t>
                      </a:r>
                      <a:r>
                        <a:rPr sz="700" b="1" spc="5" dirty="0">
                          <a:solidFill>
                            <a:srgbClr val="FF0000"/>
                          </a:solidFill>
                          <a:latin typeface="Calibri"/>
                          <a:cs typeface="Calibri"/>
                        </a:rPr>
                        <a:t>s</a:t>
                      </a:r>
                      <a:r>
                        <a:rPr sz="700" b="1" dirty="0">
                          <a:solidFill>
                            <a:srgbClr val="FF0000"/>
                          </a:solidFill>
                          <a:latin typeface="Calibri"/>
                          <a:cs typeface="Calibri"/>
                        </a:rPr>
                        <a:t>;</a:t>
                      </a:r>
                      <a:r>
                        <a:rPr sz="700" b="1" spc="5" dirty="0">
                          <a:solidFill>
                            <a:srgbClr val="FF0000"/>
                          </a:solidFill>
                          <a:latin typeface="Calibri"/>
                          <a:cs typeface="Calibri"/>
                        </a:rPr>
                        <a:t> </a:t>
                      </a:r>
                      <a:r>
                        <a:rPr sz="700" b="1" spc="-5" dirty="0">
                          <a:solidFill>
                            <a:srgbClr val="FF0000"/>
                          </a:solidFill>
                          <a:latin typeface="Calibri"/>
                          <a:cs typeface="Calibri"/>
                        </a:rPr>
                        <a:t>p</a:t>
                      </a:r>
                      <a:r>
                        <a:rPr sz="700" b="1" dirty="0">
                          <a:solidFill>
                            <a:srgbClr val="FF0000"/>
                          </a:solidFill>
                          <a:latin typeface="Calibri"/>
                          <a:cs typeface="Calibri"/>
                        </a:rPr>
                        <a:t>e</a:t>
                      </a:r>
                      <a:r>
                        <a:rPr sz="700" b="1" spc="5" dirty="0">
                          <a:solidFill>
                            <a:srgbClr val="FF0000"/>
                          </a:solidFill>
                          <a:latin typeface="Calibri"/>
                          <a:cs typeface="Calibri"/>
                        </a:rPr>
                        <a:t>r</a:t>
                      </a:r>
                      <a:r>
                        <a:rPr sz="700" b="1" spc="-5" dirty="0">
                          <a:solidFill>
                            <a:srgbClr val="FF0000"/>
                          </a:solidFill>
                          <a:latin typeface="Calibri"/>
                          <a:cs typeface="Calibri"/>
                        </a:rPr>
                        <a:t>man</a:t>
                      </a:r>
                      <a:r>
                        <a:rPr sz="700" b="1" dirty="0">
                          <a:solidFill>
                            <a:srgbClr val="FF0000"/>
                          </a:solidFill>
                          <a:latin typeface="Calibri"/>
                          <a:cs typeface="Calibri"/>
                        </a:rPr>
                        <a:t>e</a:t>
                      </a:r>
                      <a:r>
                        <a:rPr sz="700" b="1" spc="-5" dirty="0">
                          <a:solidFill>
                            <a:srgbClr val="FF0000"/>
                          </a:solidFill>
                          <a:latin typeface="Calibri"/>
                          <a:cs typeface="Calibri"/>
                        </a:rPr>
                        <a:t>n</a:t>
                      </a:r>
                      <a:r>
                        <a:rPr sz="700" b="1" dirty="0">
                          <a:solidFill>
                            <a:srgbClr val="FF0000"/>
                          </a:solidFill>
                          <a:latin typeface="Calibri"/>
                          <a:cs typeface="Calibri"/>
                        </a:rPr>
                        <a:t>t</a:t>
                      </a:r>
                      <a:r>
                        <a:rPr sz="700" b="1" spc="5" dirty="0">
                          <a:solidFill>
                            <a:srgbClr val="FF0000"/>
                          </a:solidFill>
                          <a:latin typeface="Calibri"/>
                          <a:cs typeface="Calibri"/>
                        </a:rPr>
                        <a:t> </a:t>
                      </a:r>
                      <a:r>
                        <a:rPr sz="700" b="1" dirty="0">
                          <a:solidFill>
                            <a:srgbClr val="FF0000"/>
                          </a:solidFill>
                          <a:latin typeface="Calibri"/>
                          <a:cs typeface="Calibri"/>
                        </a:rPr>
                        <a:t>i</a:t>
                      </a:r>
                      <a:r>
                        <a:rPr sz="700" b="1" spc="-5" dirty="0">
                          <a:solidFill>
                            <a:srgbClr val="FF0000"/>
                          </a:solidFill>
                          <a:latin typeface="Calibri"/>
                          <a:cs typeface="Calibri"/>
                        </a:rPr>
                        <a:t>mm</a:t>
                      </a:r>
                      <a:r>
                        <a:rPr sz="700" b="1" dirty="0">
                          <a:solidFill>
                            <a:srgbClr val="FF0000"/>
                          </a:solidFill>
                          <a:latin typeface="Calibri"/>
                          <a:cs typeface="Calibri"/>
                        </a:rPr>
                        <a:t>ig</a:t>
                      </a:r>
                      <a:r>
                        <a:rPr sz="700" b="1" spc="5" dirty="0">
                          <a:solidFill>
                            <a:srgbClr val="FF0000"/>
                          </a:solidFill>
                          <a:latin typeface="Calibri"/>
                          <a:cs typeface="Calibri"/>
                        </a:rPr>
                        <a:t>r</a:t>
                      </a:r>
                      <a:r>
                        <a:rPr sz="700" b="1" spc="-5" dirty="0">
                          <a:solidFill>
                            <a:srgbClr val="FF0000"/>
                          </a:solidFill>
                          <a:latin typeface="Calibri"/>
                          <a:cs typeface="Calibri"/>
                        </a:rPr>
                        <a:t>a</a:t>
                      </a:r>
                      <a:r>
                        <a:rPr sz="700" b="1" dirty="0">
                          <a:solidFill>
                            <a:srgbClr val="FF0000"/>
                          </a:solidFill>
                          <a:latin typeface="Calibri"/>
                          <a:cs typeface="Calibri"/>
                        </a:rPr>
                        <a:t>ti</a:t>
                      </a:r>
                      <a:r>
                        <a:rPr sz="700" b="1" spc="-5" dirty="0">
                          <a:solidFill>
                            <a:srgbClr val="FF0000"/>
                          </a:solidFill>
                          <a:latin typeface="Calibri"/>
                          <a:cs typeface="Calibri"/>
                        </a:rPr>
                        <a:t>o</a:t>
                      </a:r>
                      <a:r>
                        <a:rPr sz="700" b="1" dirty="0">
                          <a:solidFill>
                            <a:srgbClr val="FF0000"/>
                          </a:solidFill>
                          <a:latin typeface="Calibri"/>
                          <a:cs typeface="Calibri"/>
                        </a:rPr>
                        <a:t>n </a:t>
                      </a:r>
                      <a:r>
                        <a:rPr sz="700" b="1" spc="-5" dirty="0">
                          <a:solidFill>
                            <a:srgbClr val="FF0000"/>
                          </a:solidFill>
                          <a:latin typeface="Calibri"/>
                          <a:cs typeface="Calibri"/>
                        </a:rPr>
                        <a:t>app</a:t>
                      </a:r>
                      <a:r>
                        <a:rPr sz="700" b="1" dirty="0">
                          <a:solidFill>
                            <a:srgbClr val="FF0000"/>
                          </a:solidFill>
                          <a:latin typeface="Calibri"/>
                          <a:cs typeface="Calibri"/>
                        </a:rPr>
                        <a:t>lic</a:t>
                      </a:r>
                      <a:r>
                        <a:rPr sz="700" b="1" spc="-5" dirty="0">
                          <a:solidFill>
                            <a:srgbClr val="FF0000"/>
                          </a:solidFill>
                          <a:latin typeface="Calibri"/>
                          <a:cs typeface="Calibri"/>
                        </a:rPr>
                        <a:t>a</a:t>
                      </a:r>
                      <a:r>
                        <a:rPr sz="700" b="1" dirty="0">
                          <a:solidFill>
                            <a:srgbClr val="FF0000"/>
                          </a:solidFill>
                          <a:latin typeface="Calibri"/>
                          <a:cs typeface="Calibri"/>
                        </a:rPr>
                        <a:t>ti</a:t>
                      </a:r>
                      <a:r>
                        <a:rPr sz="700" b="1" spc="-5" dirty="0">
                          <a:solidFill>
                            <a:srgbClr val="FF0000"/>
                          </a:solidFill>
                          <a:latin typeface="Calibri"/>
                          <a:cs typeface="Calibri"/>
                        </a:rPr>
                        <a:t>o</a:t>
                      </a:r>
                      <a:r>
                        <a:rPr sz="700" b="1" dirty="0">
                          <a:solidFill>
                            <a:srgbClr val="FF0000"/>
                          </a:solidFill>
                          <a:latin typeface="Calibri"/>
                          <a:cs typeface="Calibri"/>
                        </a:rPr>
                        <a:t>n</a:t>
                      </a:r>
                      <a:r>
                        <a:rPr sz="700" b="1" spc="5" dirty="0">
                          <a:solidFill>
                            <a:srgbClr val="FF0000"/>
                          </a:solidFill>
                          <a:latin typeface="Calibri"/>
                          <a:cs typeface="Calibri"/>
                        </a:rPr>
                        <a:t> </a:t>
                      </a:r>
                      <a:r>
                        <a:rPr sz="700" b="1" dirty="0">
                          <a:solidFill>
                            <a:srgbClr val="FF0000"/>
                          </a:solidFill>
                          <a:latin typeface="Calibri"/>
                          <a:cs typeface="Calibri"/>
                        </a:rPr>
                        <a:t>c</a:t>
                      </a:r>
                      <a:r>
                        <a:rPr sz="700" b="1" spc="-5" dirty="0">
                          <a:solidFill>
                            <a:srgbClr val="FF0000"/>
                          </a:solidFill>
                          <a:latin typeface="Calibri"/>
                          <a:cs typeface="Calibri"/>
                        </a:rPr>
                        <a:t>o</a:t>
                      </a:r>
                      <a:r>
                        <a:rPr sz="700" b="1" spc="5" dirty="0">
                          <a:solidFill>
                            <a:srgbClr val="FF0000"/>
                          </a:solidFill>
                          <a:latin typeface="Calibri"/>
                          <a:cs typeface="Calibri"/>
                        </a:rPr>
                        <a:t>s</a:t>
                      </a:r>
                      <a:r>
                        <a:rPr sz="700" b="1" dirty="0">
                          <a:solidFill>
                            <a:srgbClr val="FF0000"/>
                          </a:solidFill>
                          <a:latin typeface="Calibri"/>
                          <a:cs typeface="Calibri"/>
                        </a:rPr>
                        <a:t>t</a:t>
                      </a:r>
                      <a:r>
                        <a:rPr sz="700" b="1" spc="5" dirty="0">
                          <a:solidFill>
                            <a:srgbClr val="FF0000"/>
                          </a:solidFill>
                          <a:latin typeface="Calibri"/>
                          <a:cs typeface="Calibri"/>
                        </a:rPr>
                        <a:t>s</a:t>
                      </a:r>
                      <a:r>
                        <a:rPr sz="700" b="1" dirty="0">
                          <a:solidFill>
                            <a:srgbClr val="FF0000"/>
                          </a:solidFill>
                          <a:latin typeface="Calibri"/>
                          <a:cs typeface="Calibri"/>
                        </a:rPr>
                        <a:t>.</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49">
                      <a:solidFill>
                        <a:srgbClr val="000000"/>
                      </a:solidFill>
                      <a:prstDash val="solid"/>
                    </a:lnB>
                  </a:tcPr>
                </a:tc>
                <a:tc>
                  <a:txBody>
                    <a:bodyPr/>
                    <a:lstStyle/>
                    <a:p>
                      <a:pPr marL="17145" marR="136525">
                        <a:lnSpc>
                          <a:spcPct val="110300"/>
                        </a:lnSpc>
                      </a:pPr>
                      <a:r>
                        <a:rPr sz="700" b="1" spc="-10" dirty="0">
                          <a:solidFill>
                            <a:srgbClr val="FF0000"/>
                          </a:solidFill>
                          <a:latin typeface="Calibri"/>
                          <a:cs typeface="Calibri"/>
                        </a:rPr>
                        <a:t>N</a:t>
                      </a:r>
                      <a:r>
                        <a:rPr sz="700" b="1" dirty="0">
                          <a:solidFill>
                            <a:srgbClr val="FF0000"/>
                          </a:solidFill>
                          <a:latin typeface="Calibri"/>
                          <a:cs typeface="Calibri"/>
                        </a:rPr>
                        <a:t>o</a:t>
                      </a:r>
                      <a:r>
                        <a:rPr sz="700" b="1" spc="5" dirty="0">
                          <a:solidFill>
                            <a:srgbClr val="FF0000"/>
                          </a:solidFill>
                          <a:latin typeface="Calibri"/>
                          <a:cs typeface="Calibri"/>
                        </a:rPr>
                        <a:t> </a:t>
                      </a:r>
                      <a:r>
                        <a:rPr sz="700" b="1" dirty="0">
                          <a:solidFill>
                            <a:srgbClr val="FF0000"/>
                          </a:solidFill>
                          <a:latin typeface="Calibri"/>
                          <a:cs typeface="Calibri"/>
                        </a:rPr>
                        <a:t>-</a:t>
                      </a:r>
                      <a:r>
                        <a:rPr sz="700" b="1" spc="5" dirty="0">
                          <a:solidFill>
                            <a:srgbClr val="FF0000"/>
                          </a:solidFill>
                          <a:latin typeface="Calibri"/>
                          <a:cs typeface="Calibri"/>
                        </a:rPr>
                        <a:t> </a:t>
                      </a:r>
                      <a:r>
                        <a:rPr sz="700" b="1" spc="-5" dirty="0">
                          <a:solidFill>
                            <a:srgbClr val="FF0000"/>
                          </a:solidFill>
                          <a:latin typeface="Calibri"/>
                          <a:cs typeface="Calibri"/>
                        </a:rPr>
                        <a:t>un</a:t>
                      </a:r>
                      <a:r>
                        <a:rPr sz="700" b="1" dirty="0">
                          <a:solidFill>
                            <a:srgbClr val="FF0000"/>
                          </a:solidFill>
                          <a:latin typeface="Calibri"/>
                          <a:cs typeface="Calibri"/>
                        </a:rPr>
                        <a:t>le</a:t>
                      </a:r>
                      <a:r>
                        <a:rPr sz="700" b="1" spc="5" dirty="0">
                          <a:solidFill>
                            <a:srgbClr val="FF0000"/>
                          </a:solidFill>
                          <a:latin typeface="Calibri"/>
                          <a:cs typeface="Calibri"/>
                        </a:rPr>
                        <a:t>s</a:t>
                      </a:r>
                      <a:r>
                        <a:rPr sz="700" b="1" dirty="0">
                          <a:solidFill>
                            <a:srgbClr val="FF0000"/>
                          </a:solidFill>
                          <a:latin typeface="Calibri"/>
                          <a:cs typeface="Calibri"/>
                        </a:rPr>
                        <a:t>s</a:t>
                      </a:r>
                      <a:r>
                        <a:rPr sz="700" b="1" spc="15" dirty="0">
                          <a:solidFill>
                            <a:srgbClr val="FF0000"/>
                          </a:solidFill>
                          <a:latin typeface="Calibri"/>
                          <a:cs typeface="Calibri"/>
                        </a:rPr>
                        <a:t> </a:t>
                      </a:r>
                      <a:r>
                        <a:rPr sz="700" b="1" spc="-5" dirty="0">
                          <a:solidFill>
                            <a:srgbClr val="FF0000"/>
                          </a:solidFill>
                          <a:latin typeface="Calibri"/>
                          <a:cs typeface="Calibri"/>
                        </a:rPr>
                        <a:t>a</a:t>
                      </a:r>
                      <a:r>
                        <a:rPr sz="700" b="1" spc="-10" dirty="0">
                          <a:solidFill>
                            <a:srgbClr val="FF0000"/>
                          </a:solidFill>
                          <a:latin typeface="Calibri"/>
                          <a:cs typeface="Calibri"/>
                        </a:rPr>
                        <a:t>w</a:t>
                      </a:r>
                      <a:r>
                        <a:rPr sz="700" b="1" spc="-5" dirty="0">
                          <a:solidFill>
                            <a:srgbClr val="FF0000"/>
                          </a:solidFill>
                          <a:latin typeface="Calibri"/>
                          <a:cs typeface="Calibri"/>
                        </a:rPr>
                        <a:t>a</a:t>
                      </a:r>
                      <a:r>
                        <a:rPr sz="700" b="1" spc="5" dirty="0">
                          <a:solidFill>
                            <a:srgbClr val="FF0000"/>
                          </a:solidFill>
                          <a:latin typeface="Calibri"/>
                          <a:cs typeface="Calibri"/>
                        </a:rPr>
                        <a:t>r</a:t>
                      </a:r>
                      <a:r>
                        <a:rPr sz="700" b="1" dirty="0">
                          <a:solidFill>
                            <a:srgbClr val="FF0000"/>
                          </a:solidFill>
                          <a:latin typeface="Calibri"/>
                          <a:cs typeface="Calibri"/>
                        </a:rPr>
                        <a:t>d</a:t>
                      </a:r>
                      <a:r>
                        <a:rPr sz="700" b="1" spc="5" dirty="0">
                          <a:solidFill>
                            <a:srgbClr val="FF0000"/>
                          </a:solidFill>
                          <a:latin typeface="Calibri"/>
                          <a:cs typeface="Calibri"/>
                        </a:rPr>
                        <a:t> </a:t>
                      </a:r>
                      <a:r>
                        <a:rPr sz="700" b="1" spc="-5" dirty="0">
                          <a:solidFill>
                            <a:srgbClr val="FF0000"/>
                          </a:solidFill>
                          <a:latin typeface="Calibri"/>
                          <a:cs typeface="Calibri"/>
                        </a:rPr>
                        <a:t>bud</a:t>
                      </a:r>
                      <a:r>
                        <a:rPr sz="700" b="1" dirty="0">
                          <a:solidFill>
                            <a:srgbClr val="FF0000"/>
                          </a:solidFill>
                          <a:latin typeface="Calibri"/>
                          <a:cs typeface="Calibri"/>
                        </a:rPr>
                        <a:t>get</a:t>
                      </a:r>
                      <a:r>
                        <a:rPr sz="700" b="1" spc="5" dirty="0">
                          <a:solidFill>
                            <a:srgbClr val="FF0000"/>
                          </a:solidFill>
                          <a:latin typeface="Calibri"/>
                          <a:cs typeface="Calibri"/>
                        </a:rPr>
                        <a:t> s</a:t>
                      </a:r>
                      <a:r>
                        <a:rPr sz="700" b="1" spc="-5" dirty="0">
                          <a:solidFill>
                            <a:srgbClr val="FF0000"/>
                          </a:solidFill>
                          <a:latin typeface="Calibri"/>
                          <a:cs typeface="Calibri"/>
                        </a:rPr>
                        <a:t>p</a:t>
                      </a:r>
                      <a:r>
                        <a:rPr sz="700" b="1" dirty="0">
                          <a:solidFill>
                            <a:srgbClr val="FF0000"/>
                          </a:solidFill>
                          <a:latin typeface="Calibri"/>
                          <a:cs typeface="Calibri"/>
                        </a:rPr>
                        <a:t>ecific</a:t>
                      </a:r>
                      <a:r>
                        <a:rPr sz="700" b="1" spc="-5" dirty="0">
                          <a:solidFill>
                            <a:srgbClr val="FF0000"/>
                          </a:solidFill>
                          <a:latin typeface="Calibri"/>
                          <a:cs typeface="Calibri"/>
                        </a:rPr>
                        <a:t>a</a:t>
                      </a:r>
                      <a:r>
                        <a:rPr sz="700" b="1" dirty="0">
                          <a:solidFill>
                            <a:srgbClr val="FF0000"/>
                          </a:solidFill>
                          <a:latin typeface="Calibri"/>
                          <a:cs typeface="Calibri"/>
                        </a:rPr>
                        <a:t>lly i</a:t>
                      </a:r>
                      <a:r>
                        <a:rPr sz="700" b="1" spc="-5" dirty="0">
                          <a:solidFill>
                            <a:srgbClr val="FF0000"/>
                          </a:solidFill>
                          <a:latin typeface="Calibri"/>
                          <a:cs typeface="Calibri"/>
                        </a:rPr>
                        <a:t>n</a:t>
                      </a:r>
                      <a:r>
                        <a:rPr sz="700" b="1" dirty="0">
                          <a:solidFill>
                            <a:srgbClr val="FF0000"/>
                          </a:solidFill>
                          <a:latin typeface="Calibri"/>
                          <a:cs typeface="Calibri"/>
                        </a:rPr>
                        <a:t>cl</a:t>
                      </a:r>
                      <a:r>
                        <a:rPr sz="700" b="1" spc="-5" dirty="0">
                          <a:solidFill>
                            <a:srgbClr val="FF0000"/>
                          </a:solidFill>
                          <a:latin typeface="Calibri"/>
                          <a:cs typeface="Calibri"/>
                        </a:rPr>
                        <a:t>ud</a:t>
                      </a:r>
                      <a:r>
                        <a:rPr sz="700" b="1" dirty="0">
                          <a:solidFill>
                            <a:srgbClr val="FF0000"/>
                          </a:solidFill>
                          <a:latin typeface="Calibri"/>
                          <a:cs typeface="Calibri"/>
                        </a:rPr>
                        <a:t>es</a:t>
                      </a:r>
                      <a:r>
                        <a:rPr sz="700" b="1" spc="15" dirty="0">
                          <a:solidFill>
                            <a:srgbClr val="FF0000"/>
                          </a:solidFill>
                          <a:latin typeface="Calibri"/>
                          <a:cs typeface="Calibri"/>
                        </a:rPr>
                        <a:t> </a:t>
                      </a:r>
                      <a:r>
                        <a:rPr sz="700" b="1" spc="5" dirty="0">
                          <a:solidFill>
                            <a:srgbClr val="FF0000"/>
                          </a:solidFill>
                          <a:latin typeface="Calibri"/>
                          <a:cs typeface="Calibri"/>
                        </a:rPr>
                        <a:t>s</a:t>
                      </a:r>
                      <a:r>
                        <a:rPr sz="700" b="1" spc="-5" dirty="0">
                          <a:solidFill>
                            <a:srgbClr val="FF0000"/>
                          </a:solidFill>
                          <a:latin typeface="Calibri"/>
                          <a:cs typeface="Calibri"/>
                        </a:rPr>
                        <a:t>u</a:t>
                      </a:r>
                      <a:r>
                        <a:rPr sz="700" b="1" dirty="0">
                          <a:solidFill>
                            <a:srgbClr val="FF0000"/>
                          </a:solidFill>
                          <a:latin typeface="Calibri"/>
                          <a:cs typeface="Calibri"/>
                        </a:rPr>
                        <a:t>ch</a:t>
                      </a:r>
                      <a:r>
                        <a:rPr sz="700" b="1" spc="5" dirty="0">
                          <a:solidFill>
                            <a:srgbClr val="FF0000"/>
                          </a:solidFill>
                          <a:latin typeface="Calibri"/>
                          <a:cs typeface="Calibri"/>
                        </a:rPr>
                        <a:t> </a:t>
                      </a:r>
                      <a:r>
                        <a:rPr sz="700" b="1" dirty="0">
                          <a:solidFill>
                            <a:srgbClr val="FF0000"/>
                          </a:solidFill>
                          <a:latin typeface="Calibri"/>
                          <a:cs typeface="Calibri"/>
                        </a:rPr>
                        <a:t>c</a:t>
                      </a:r>
                      <a:r>
                        <a:rPr sz="700" b="1" spc="-5" dirty="0">
                          <a:solidFill>
                            <a:srgbClr val="FF0000"/>
                          </a:solidFill>
                          <a:latin typeface="Calibri"/>
                          <a:cs typeface="Calibri"/>
                        </a:rPr>
                        <a:t>o</a:t>
                      </a:r>
                      <a:r>
                        <a:rPr sz="700" b="1" spc="5" dirty="0">
                          <a:solidFill>
                            <a:srgbClr val="FF0000"/>
                          </a:solidFill>
                          <a:latin typeface="Calibri"/>
                          <a:cs typeface="Calibri"/>
                        </a:rPr>
                        <a:t>s</a:t>
                      </a:r>
                      <a:r>
                        <a:rPr sz="700" b="1" dirty="0">
                          <a:solidFill>
                            <a:srgbClr val="FF0000"/>
                          </a:solidFill>
                          <a:latin typeface="Calibri"/>
                          <a:cs typeface="Calibri"/>
                        </a:rPr>
                        <a:t>ts</a:t>
                      </a:r>
                      <a:r>
                        <a:rPr sz="700" b="1" spc="15" dirty="0">
                          <a:solidFill>
                            <a:srgbClr val="FF0000"/>
                          </a:solidFill>
                          <a:latin typeface="Calibri"/>
                          <a:cs typeface="Calibri"/>
                        </a:rPr>
                        <a:t> </a:t>
                      </a:r>
                      <a:r>
                        <a:rPr sz="700" b="1" spc="-5" dirty="0">
                          <a:solidFill>
                            <a:srgbClr val="FF0000"/>
                          </a:solidFill>
                          <a:latin typeface="Calibri"/>
                          <a:cs typeface="Calibri"/>
                        </a:rPr>
                        <a:t>o</a:t>
                      </a:r>
                      <a:r>
                        <a:rPr sz="700" b="1" dirty="0">
                          <a:solidFill>
                            <a:srgbClr val="FF0000"/>
                          </a:solidFill>
                          <a:latin typeface="Calibri"/>
                          <a:cs typeface="Calibri"/>
                        </a:rPr>
                        <a:t>r</a:t>
                      </a:r>
                      <a:r>
                        <a:rPr sz="700" b="1" spc="15" dirty="0">
                          <a:solidFill>
                            <a:srgbClr val="FF0000"/>
                          </a:solidFill>
                          <a:latin typeface="Calibri"/>
                          <a:cs typeface="Calibri"/>
                        </a:rPr>
                        <a:t> </a:t>
                      </a:r>
                      <a:r>
                        <a:rPr sz="700" b="1" spc="-10" dirty="0">
                          <a:solidFill>
                            <a:srgbClr val="FF0000"/>
                          </a:solidFill>
                          <a:latin typeface="Calibri"/>
                          <a:cs typeface="Calibri"/>
                        </a:rPr>
                        <a:t>w</a:t>
                      </a:r>
                      <a:r>
                        <a:rPr sz="700" b="1" spc="5" dirty="0">
                          <a:solidFill>
                            <a:srgbClr val="FF0000"/>
                          </a:solidFill>
                          <a:latin typeface="Calibri"/>
                          <a:cs typeface="Calibri"/>
                        </a:rPr>
                        <a:t>r</a:t>
                      </a:r>
                      <a:r>
                        <a:rPr sz="700" b="1" dirty="0">
                          <a:solidFill>
                            <a:srgbClr val="FF0000"/>
                          </a:solidFill>
                          <a:latin typeface="Calibri"/>
                          <a:cs typeface="Calibri"/>
                        </a:rPr>
                        <a:t>itten </a:t>
                      </a:r>
                      <a:r>
                        <a:rPr sz="700" b="1" spc="-5" dirty="0">
                          <a:solidFill>
                            <a:srgbClr val="FF0000"/>
                          </a:solidFill>
                          <a:latin typeface="Calibri"/>
                          <a:cs typeface="Calibri"/>
                        </a:rPr>
                        <a:t>p</a:t>
                      </a:r>
                      <a:r>
                        <a:rPr sz="700" b="1" dirty="0">
                          <a:solidFill>
                            <a:srgbClr val="FF0000"/>
                          </a:solidFill>
                          <a:latin typeface="Calibri"/>
                          <a:cs typeface="Calibri"/>
                        </a:rPr>
                        <a:t>e</a:t>
                      </a:r>
                      <a:r>
                        <a:rPr sz="700" b="1" spc="5" dirty="0">
                          <a:solidFill>
                            <a:srgbClr val="FF0000"/>
                          </a:solidFill>
                          <a:latin typeface="Calibri"/>
                          <a:cs typeface="Calibri"/>
                        </a:rPr>
                        <a:t>r</a:t>
                      </a:r>
                      <a:r>
                        <a:rPr sz="700" b="1" spc="-5" dirty="0">
                          <a:solidFill>
                            <a:srgbClr val="FF0000"/>
                          </a:solidFill>
                          <a:latin typeface="Calibri"/>
                          <a:cs typeface="Calibri"/>
                        </a:rPr>
                        <a:t>m</a:t>
                      </a:r>
                      <a:r>
                        <a:rPr sz="700" b="1" dirty="0">
                          <a:solidFill>
                            <a:srgbClr val="FF0000"/>
                          </a:solidFill>
                          <a:latin typeface="Calibri"/>
                          <a:cs typeface="Calibri"/>
                        </a:rPr>
                        <a:t>i</a:t>
                      </a:r>
                      <a:r>
                        <a:rPr sz="700" b="1" spc="5" dirty="0">
                          <a:solidFill>
                            <a:srgbClr val="FF0000"/>
                          </a:solidFill>
                          <a:latin typeface="Calibri"/>
                          <a:cs typeface="Calibri"/>
                        </a:rPr>
                        <a:t>ss</a:t>
                      </a:r>
                      <a:r>
                        <a:rPr sz="700" b="1" dirty="0">
                          <a:solidFill>
                            <a:srgbClr val="FF0000"/>
                          </a:solidFill>
                          <a:latin typeface="Calibri"/>
                          <a:cs typeface="Calibri"/>
                        </a:rPr>
                        <a:t>i</a:t>
                      </a:r>
                      <a:r>
                        <a:rPr sz="700" b="1" spc="-5" dirty="0">
                          <a:solidFill>
                            <a:srgbClr val="FF0000"/>
                          </a:solidFill>
                          <a:latin typeface="Calibri"/>
                          <a:cs typeface="Calibri"/>
                        </a:rPr>
                        <a:t>o</a:t>
                      </a:r>
                      <a:r>
                        <a:rPr sz="700" b="1" dirty="0">
                          <a:solidFill>
                            <a:srgbClr val="FF0000"/>
                          </a:solidFill>
                          <a:latin typeface="Calibri"/>
                          <a:cs typeface="Calibri"/>
                        </a:rPr>
                        <a:t>n</a:t>
                      </a:r>
                      <a:r>
                        <a:rPr sz="700" b="1" spc="5" dirty="0">
                          <a:solidFill>
                            <a:srgbClr val="FF0000"/>
                          </a:solidFill>
                          <a:latin typeface="Calibri"/>
                          <a:cs typeface="Calibri"/>
                        </a:rPr>
                        <a:t> </a:t>
                      </a:r>
                      <a:r>
                        <a:rPr sz="700" b="1" dirty="0">
                          <a:solidFill>
                            <a:srgbClr val="FF0000"/>
                          </a:solidFill>
                          <a:latin typeface="Calibri"/>
                          <a:cs typeface="Calibri"/>
                        </a:rPr>
                        <a:t>f</a:t>
                      </a:r>
                      <a:r>
                        <a:rPr sz="700" b="1" spc="5" dirty="0">
                          <a:solidFill>
                            <a:srgbClr val="FF0000"/>
                          </a:solidFill>
                          <a:latin typeface="Calibri"/>
                          <a:cs typeface="Calibri"/>
                        </a:rPr>
                        <a:t>r</a:t>
                      </a:r>
                      <a:r>
                        <a:rPr sz="700" b="1" spc="-5" dirty="0">
                          <a:solidFill>
                            <a:srgbClr val="FF0000"/>
                          </a:solidFill>
                          <a:latin typeface="Calibri"/>
                          <a:cs typeface="Calibri"/>
                        </a:rPr>
                        <a:t>o</a:t>
                      </a:r>
                      <a:r>
                        <a:rPr sz="700" b="1" dirty="0">
                          <a:solidFill>
                            <a:srgbClr val="FF0000"/>
                          </a:solidFill>
                          <a:latin typeface="Calibri"/>
                          <a:cs typeface="Calibri"/>
                        </a:rPr>
                        <a:t>m</a:t>
                      </a:r>
                      <a:r>
                        <a:rPr sz="700" b="1" spc="5" dirty="0">
                          <a:solidFill>
                            <a:srgbClr val="FF0000"/>
                          </a:solidFill>
                          <a:latin typeface="Calibri"/>
                          <a:cs typeface="Calibri"/>
                        </a:rPr>
                        <a:t> s</a:t>
                      </a:r>
                      <a:r>
                        <a:rPr sz="700" b="1" spc="-5" dirty="0">
                          <a:solidFill>
                            <a:srgbClr val="FF0000"/>
                          </a:solidFill>
                          <a:latin typeface="Calibri"/>
                          <a:cs typeface="Calibri"/>
                        </a:rPr>
                        <a:t>pon</a:t>
                      </a:r>
                      <a:r>
                        <a:rPr sz="700" b="1" spc="5" dirty="0">
                          <a:solidFill>
                            <a:srgbClr val="FF0000"/>
                          </a:solidFill>
                          <a:latin typeface="Calibri"/>
                          <a:cs typeface="Calibri"/>
                        </a:rPr>
                        <a:t>s</a:t>
                      </a:r>
                      <a:r>
                        <a:rPr sz="700" b="1" spc="-5" dirty="0">
                          <a:solidFill>
                            <a:srgbClr val="FF0000"/>
                          </a:solidFill>
                          <a:latin typeface="Calibri"/>
                          <a:cs typeface="Calibri"/>
                        </a:rPr>
                        <a:t>o</a:t>
                      </a:r>
                      <a:r>
                        <a:rPr sz="700" b="1" dirty="0">
                          <a:solidFill>
                            <a:srgbClr val="FF0000"/>
                          </a:solidFill>
                          <a:latin typeface="Calibri"/>
                          <a:cs typeface="Calibri"/>
                        </a:rPr>
                        <a:t>r</a:t>
                      </a:r>
                      <a:r>
                        <a:rPr sz="700" b="1" spc="10" dirty="0">
                          <a:solidFill>
                            <a:srgbClr val="FF0000"/>
                          </a:solidFill>
                          <a:latin typeface="Calibri"/>
                          <a:cs typeface="Calibri"/>
                        </a:rPr>
                        <a:t> </a:t>
                      </a:r>
                      <a:r>
                        <a:rPr sz="700" b="1" dirty="0">
                          <a:solidFill>
                            <a:srgbClr val="FF0000"/>
                          </a:solidFill>
                          <a:latin typeface="Calibri"/>
                          <a:cs typeface="Calibri"/>
                        </a:rPr>
                        <a:t>is</a:t>
                      </a:r>
                      <a:r>
                        <a:rPr sz="700" b="1" spc="15" dirty="0">
                          <a:solidFill>
                            <a:srgbClr val="FF0000"/>
                          </a:solidFill>
                          <a:latin typeface="Calibri"/>
                          <a:cs typeface="Calibri"/>
                        </a:rPr>
                        <a:t> </a:t>
                      </a:r>
                      <a:r>
                        <a:rPr sz="700" b="1" spc="-5" dirty="0">
                          <a:solidFill>
                            <a:srgbClr val="FF0000"/>
                          </a:solidFill>
                          <a:latin typeface="Calibri"/>
                          <a:cs typeface="Calibri"/>
                        </a:rPr>
                        <a:t>ob</a:t>
                      </a:r>
                      <a:r>
                        <a:rPr sz="700" b="1" dirty="0">
                          <a:solidFill>
                            <a:srgbClr val="FF0000"/>
                          </a:solidFill>
                          <a:latin typeface="Calibri"/>
                          <a:cs typeface="Calibri"/>
                        </a:rPr>
                        <a:t>t</a:t>
                      </a:r>
                      <a:r>
                        <a:rPr sz="700" b="1" spc="-5" dirty="0">
                          <a:solidFill>
                            <a:srgbClr val="FF0000"/>
                          </a:solidFill>
                          <a:latin typeface="Calibri"/>
                          <a:cs typeface="Calibri"/>
                        </a:rPr>
                        <a:t>a</a:t>
                      </a:r>
                      <a:r>
                        <a:rPr sz="700" b="1" dirty="0">
                          <a:solidFill>
                            <a:srgbClr val="FF0000"/>
                          </a:solidFill>
                          <a:latin typeface="Calibri"/>
                          <a:cs typeface="Calibri"/>
                        </a:rPr>
                        <a:t>i</a:t>
                      </a:r>
                      <a:r>
                        <a:rPr sz="700" b="1" spc="-5" dirty="0">
                          <a:solidFill>
                            <a:srgbClr val="FF0000"/>
                          </a:solidFill>
                          <a:latin typeface="Calibri"/>
                          <a:cs typeface="Calibri"/>
                        </a:rPr>
                        <a:t>n</a:t>
                      </a:r>
                      <a:r>
                        <a:rPr sz="700" b="1" dirty="0">
                          <a:solidFill>
                            <a:srgbClr val="FF0000"/>
                          </a:solidFill>
                          <a:latin typeface="Calibri"/>
                          <a:cs typeface="Calibri"/>
                        </a:rPr>
                        <a:t>ed</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r>
              <a:tr h="839055">
                <a:tc>
                  <a:txBody>
                    <a:bodyPr/>
                    <a:lstStyle/>
                    <a:p>
                      <a:pPr marL="59690">
                        <a:lnSpc>
                          <a:spcPct val="100000"/>
                        </a:lnSpc>
                      </a:pPr>
                      <a:r>
                        <a:rPr sz="700" dirty="0">
                          <a:latin typeface="Segoe UI"/>
                          <a:cs typeface="Segoe UI"/>
                        </a:rPr>
                        <a:t>12</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49">
                      <a:solidFill>
                        <a:srgbClr val="000000"/>
                      </a:solidFill>
                      <a:prstDash val="solid"/>
                    </a:lnT>
                    <a:lnB w="13462">
                      <a:solidFill>
                        <a:srgbClr val="000000"/>
                      </a:solidFill>
                      <a:prstDash val="solid"/>
                    </a:lnB>
                  </a:tcPr>
                </a:tc>
                <a:tc>
                  <a:txBody>
                    <a:bodyPr/>
                    <a:lstStyle/>
                    <a:p>
                      <a:pPr marL="17145">
                        <a:lnSpc>
                          <a:spcPct val="100000"/>
                        </a:lnSpc>
                      </a:pPr>
                      <a:r>
                        <a:rPr sz="700" spc="-10" dirty="0">
                          <a:latin typeface="Calibri"/>
                          <a:cs typeface="Calibri"/>
                        </a:rPr>
                        <a:t>D</a:t>
                      </a:r>
                      <a:r>
                        <a:rPr sz="700" spc="-5" dirty="0">
                          <a:latin typeface="Calibri"/>
                          <a:cs typeface="Calibri"/>
                        </a:rPr>
                        <a:t>u</a:t>
                      </a:r>
                      <a:r>
                        <a:rPr sz="700" spc="-10" dirty="0">
                          <a:latin typeface="Calibri"/>
                          <a:cs typeface="Calibri"/>
                        </a:rPr>
                        <a:t>e</a:t>
                      </a:r>
                      <a:r>
                        <a:rPr sz="700" dirty="0">
                          <a:latin typeface="Calibri"/>
                          <a:cs typeface="Calibri"/>
                        </a:rPr>
                        <a:t>s</a:t>
                      </a:r>
                      <a:r>
                        <a:rPr sz="700" spc="5" dirty="0">
                          <a:latin typeface="Calibri"/>
                          <a:cs typeface="Calibri"/>
                        </a:rPr>
                        <a:t> </a:t>
                      </a:r>
                      <a:r>
                        <a:rPr sz="700" dirty="0">
                          <a:latin typeface="Calibri"/>
                          <a:cs typeface="Calibri"/>
                        </a:rPr>
                        <a:t>-</a:t>
                      </a:r>
                      <a:r>
                        <a:rPr sz="700" spc="5" dirty="0">
                          <a:latin typeface="Calibri"/>
                          <a:cs typeface="Calibri"/>
                        </a:rPr>
                        <a:t> </a:t>
                      </a:r>
                      <a:r>
                        <a:rPr sz="700" dirty="0">
                          <a:latin typeface="Calibri"/>
                          <a:cs typeface="Calibri"/>
                        </a:rPr>
                        <a:t>All</a:t>
                      </a:r>
                      <a:r>
                        <a:rPr sz="700" spc="-10" dirty="0">
                          <a:latin typeface="Calibri"/>
                          <a:cs typeface="Calibri"/>
                        </a:rPr>
                        <a:t>o</a:t>
                      </a:r>
                      <a:r>
                        <a:rPr sz="700" spc="-5" dirty="0">
                          <a:latin typeface="Calibri"/>
                          <a:cs typeface="Calibri"/>
                        </a:rPr>
                        <a:t>cab</a:t>
                      </a:r>
                      <a:r>
                        <a:rPr sz="700" dirty="0">
                          <a:latin typeface="Calibri"/>
                          <a:cs typeface="Calibri"/>
                        </a:rPr>
                        <a:t>le</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49">
                      <a:solidFill>
                        <a:srgbClr val="000000"/>
                      </a:solidFill>
                      <a:prstDash val="solid"/>
                    </a:lnT>
                    <a:lnB w="13462">
                      <a:solidFill>
                        <a:srgbClr val="000000"/>
                      </a:solidFill>
                      <a:prstDash val="solid"/>
                    </a:lnB>
                  </a:tcPr>
                </a:tc>
                <a:tc>
                  <a:txBody>
                    <a:bodyPr/>
                    <a:lstStyle/>
                    <a:p>
                      <a:pPr marL="17145">
                        <a:lnSpc>
                          <a:spcPct val="100000"/>
                        </a:lnSpc>
                      </a:pPr>
                      <a:r>
                        <a:rPr sz="700" dirty="0">
                          <a:latin typeface="Calibri"/>
                          <a:cs typeface="Calibri"/>
                        </a:rPr>
                        <a:t>M</a:t>
                      </a:r>
                      <a:r>
                        <a:rPr sz="700" spc="-5" dirty="0">
                          <a:latin typeface="Calibri"/>
                          <a:cs typeface="Calibri"/>
                        </a:rPr>
                        <a:t>at</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a</a:t>
                      </a:r>
                      <a:r>
                        <a:rPr sz="700" dirty="0">
                          <a:latin typeface="Calibri"/>
                          <a:cs typeface="Calibri"/>
                        </a:rPr>
                        <a:t>ls</a:t>
                      </a:r>
                      <a:r>
                        <a:rPr sz="700" spc="5" dirty="0">
                          <a:latin typeface="Calibri"/>
                          <a:cs typeface="Calibri"/>
                        </a:rPr>
                        <a:t> </a:t>
                      </a:r>
                      <a:r>
                        <a:rPr sz="700" spc="-5" dirty="0">
                          <a:latin typeface="Calibri"/>
                          <a:cs typeface="Calibri"/>
                        </a:rPr>
                        <a:t>an</a:t>
                      </a:r>
                      <a:r>
                        <a:rPr sz="700" dirty="0">
                          <a:latin typeface="Calibri"/>
                          <a:cs typeface="Calibri"/>
                        </a:rPr>
                        <a:t>d 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62">
                      <a:solidFill>
                        <a:srgbClr val="000000"/>
                      </a:solidFill>
                      <a:prstDash val="solid"/>
                    </a:lnB>
                  </a:tcPr>
                </a:tc>
                <a:tc>
                  <a:txBody>
                    <a:bodyPr/>
                    <a:lstStyle/>
                    <a:p>
                      <a:pPr marL="17145" marR="151130">
                        <a:lnSpc>
                          <a:spcPct val="110300"/>
                        </a:lnSpc>
                      </a:pPr>
                      <a:r>
                        <a:rPr sz="700" spc="-10" dirty="0">
                          <a:latin typeface="Calibri"/>
                          <a:cs typeface="Calibri"/>
                        </a:rPr>
                        <a:t>D</a:t>
                      </a:r>
                      <a:r>
                        <a:rPr sz="700" spc="-5" dirty="0">
                          <a:latin typeface="Calibri"/>
                          <a:cs typeface="Calibri"/>
                        </a:rPr>
                        <a:t>u</a:t>
                      </a:r>
                      <a:r>
                        <a:rPr sz="700" spc="-10" dirty="0">
                          <a:latin typeface="Calibri"/>
                          <a:cs typeface="Calibri"/>
                        </a:rPr>
                        <a:t>e</a:t>
                      </a:r>
                      <a:r>
                        <a:rPr sz="700" dirty="0">
                          <a:latin typeface="Calibri"/>
                          <a:cs typeface="Calibri"/>
                        </a:rPr>
                        <a:t>s</a:t>
                      </a:r>
                      <a:r>
                        <a:rPr sz="700" spc="5" dirty="0">
                          <a:latin typeface="Calibri"/>
                          <a:cs typeface="Calibri"/>
                        </a:rPr>
                        <a:t> </a:t>
                      </a:r>
                      <a:r>
                        <a:rPr sz="700" spc="-5" dirty="0">
                          <a:latin typeface="Calibri"/>
                          <a:cs typeface="Calibri"/>
                        </a:rPr>
                        <a:t>char</a:t>
                      </a:r>
                      <a:r>
                        <a:rPr sz="700" spc="-10" dirty="0">
                          <a:latin typeface="Calibri"/>
                          <a:cs typeface="Calibri"/>
                        </a:rPr>
                        <a:t>ge</a:t>
                      </a:r>
                      <a:r>
                        <a:rPr sz="700" dirty="0">
                          <a:latin typeface="Calibri"/>
                          <a:cs typeface="Calibri"/>
                        </a:rPr>
                        <a:t>d </a:t>
                      </a:r>
                      <a:r>
                        <a:rPr sz="700" spc="-5" dirty="0">
                          <a:latin typeface="Calibri"/>
                          <a:cs typeface="Calibri"/>
                        </a:rPr>
                        <a:t>b</a:t>
                      </a:r>
                      <a:r>
                        <a:rPr sz="700" dirty="0">
                          <a:latin typeface="Calibri"/>
                          <a:cs typeface="Calibri"/>
                        </a:rPr>
                        <a:t>y </a:t>
                      </a:r>
                      <a:r>
                        <a:rPr sz="700" spc="-10" dirty="0">
                          <a:latin typeface="Calibri"/>
                          <a:cs typeface="Calibri"/>
                        </a:rPr>
                        <a:t>o</a:t>
                      </a:r>
                      <a:r>
                        <a:rPr sz="700" spc="-5" dirty="0">
                          <a:latin typeface="Calibri"/>
                          <a:cs typeface="Calibri"/>
                        </a:rPr>
                        <a:t>r</a:t>
                      </a:r>
                      <a:r>
                        <a:rPr sz="700" spc="-10" dirty="0">
                          <a:latin typeface="Calibri"/>
                          <a:cs typeface="Calibri"/>
                        </a:rPr>
                        <a:t>g</a:t>
                      </a:r>
                      <a:r>
                        <a:rPr sz="700" spc="-5" dirty="0">
                          <a:latin typeface="Calibri"/>
                          <a:cs typeface="Calibri"/>
                        </a:rPr>
                        <a:t>an</a:t>
                      </a:r>
                      <a:r>
                        <a:rPr sz="700" dirty="0">
                          <a:latin typeface="Calibri"/>
                          <a:cs typeface="Calibri"/>
                        </a:rPr>
                        <a:t>i</a:t>
                      </a:r>
                      <a:r>
                        <a:rPr sz="700" spc="-5" dirty="0">
                          <a:latin typeface="Calibri"/>
                          <a:cs typeface="Calibri"/>
                        </a:rPr>
                        <a:t>zat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r>
                        <a:rPr sz="700" spc="5" dirty="0">
                          <a:latin typeface="Calibri"/>
                          <a:cs typeface="Calibri"/>
                        </a:rPr>
                        <a:t> </a:t>
                      </a:r>
                      <a:r>
                        <a:rPr sz="700" spc="-5" dirty="0">
                          <a:latin typeface="Calibri"/>
                          <a:cs typeface="Calibri"/>
                        </a:rPr>
                        <a:t>tha</a:t>
                      </a:r>
                      <a:r>
                        <a:rPr sz="700" dirty="0">
                          <a:latin typeface="Calibri"/>
                          <a:cs typeface="Calibri"/>
                        </a:rPr>
                        <a:t>t</a:t>
                      </a:r>
                      <a:r>
                        <a:rPr sz="700" spc="5" dirty="0">
                          <a:latin typeface="Calibri"/>
                          <a:cs typeface="Calibri"/>
                        </a:rPr>
                        <a:t> </a:t>
                      </a:r>
                      <a:r>
                        <a:rPr sz="700" spc="-5" dirty="0">
                          <a:latin typeface="Calibri"/>
                          <a:cs typeface="Calibri"/>
                        </a:rPr>
                        <a:t>ar</a:t>
                      </a:r>
                      <a:r>
                        <a:rPr sz="700" dirty="0">
                          <a:latin typeface="Calibri"/>
                          <a:cs typeface="Calibri"/>
                        </a:rPr>
                        <a:t>e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le </a:t>
                      </a:r>
                      <a:r>
                        <a:rPr sz="700" spc="-5" dirty="0">
                          <a:latin typeface="Calibri"/>
                          <a:cs typeface="Calibri"/>
                        </a:rPr>
                        <a:t>und</a:t>
                      </a:r>
                      <a:r>
                        <a:rPr sz="700" spc="-10" dirty="0">
                          <a:latin typeface="Calibri"/>
                          <a:cs typeface="Calibri"/>
                        </a:rPr>
                        <a:t>e</a:t>
                      </a:r>
                      <a:r>
                        <a:rPr sz="700" dirty="0">
                          <a:latin typeface="Calibri"/>
                          <a:cs typeface="Calibri"/>
                        </a:rPr>
                        <a:t>r</a:t>
                      </a:r>
                      <a:r>
                        <a:rPr sz="700" spc="5" dirty="0">
                          <a:latin typeface="Calibri"/>
                          <a:cs typeface="Calibri"/>
                        </a:rPr>
                        <a:t> </a:t>
                      </a:r>
                      <a:r>
                        <a:rPr sz="700" spc="-5" dirty="0">
                          <a:latin typeface="Calibri"/>
                          <a:cs typeface="Calibri"/>
                        </a:rPr>
                        <a:t>app</a:t>
                      </a:r>
                      <a:r>
                        <a:rPr sz="700" dirty="0">
                          <a:latin typeface="Calibri"/>
                          <a:cs typeface="Calibri"/>
                        </a:rPr>
                        <a:t>li</a:t>
                      </a:r>
                      <a:r>
                        <a:rPr sz="700" spc="-5" dirty="0">
                          <a:latin typeface="Calibri"/>
                          <a:cs typeface="Calibri"/>
                        </a:rPr>
                        <a:t>cab</a:t>
                      </a:r>
                      <a:r>
                        <a:rPr sz="700" dirty="0">
                          <a:latin typeface="Calibri"/>
                          <a:cs typeface="Calibri"/>
                        </a:rPr>
                        <a:t>le </a:t>
                      </a:r>
                      <a:r>
                        <a:rPr sz="700" spc="-5" dirty="0">
                          <a:latin typeface="Calibri"/>
                          <a:cs typeface="Calibri"/>
                        </a:rPr>
                        <a:t>c</a:t>
                      </a:r>
                      <a:r>
                        <a:rPr sz="700" spc="-10" dirty="0">
                          <a:latin typeface="Calibri"/>
                          <a:cs typeface="Calibri"/>
                        </a:rPr>
                        <a:t>o</a:t>
                      </a:r>
                      <a:r>
                        <a:rPr sz="700" dirty="0">
                          <a:latin typeface="Calibri"/>
                          <a:cs typeface="Calibri"/>
                        </a:rPr>
                        <a:t>st </a:t>
                      </a:r>
                      <a:r>
                        <a:rPr sz="700" spc="-5" dirty="0">
                          <a:latin typeface="Calibri"/>
                          <a:cs typeface="Calibri"/>
                        </a:rPr>
                        <a:t>pr</a:t>
                      </a:r>
                      <a:r>
                        <a:rPr sz="700" dirty="0">
                          <a:latin typeface="Calibri"/>
                          <a:cs typeface="Calibri"/>
                        </a:rPr>
                        <a:t>i</a:t>
                      </a:r>
                      <a:r>
                        <a:rPr sz="700" spc="-5" dirty="0">
                          <a:latin typeface="Calibri"/>
                          <a:cs typeface="Calibri"/>
                        </a:rPr>
                        <a:t>nc</a:t>
                      </a:r>
                      <a:r>
                        <a:rPr sz="700" dirty="0">
                          <a:latin typeface="Calibri"/>
                          <a:cs typeface="Calibri"/>
                        </a:rPr>
                        <a:t>i</a:t>
                      </a:r>
                      <a:r>
                        <a:rPr sz="700" spc="-5" dirty="0">
                          <a:latin typeface="Calibri"/>
                          <a:cs typeface="Calibri"/>
                        </a:rPr>
                        <a:t>p</a:t>
                      </a:r>
                      <a:r>
                        <a:rPr sz="700" dirty="0">
                          <a:latin typeface="Calibri"/>
                          <a:cs typeface="Calibri"/>
                        </a:rPr>
                        <a:t>l</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2">
                      <a:solidFill>
                        <a:srgbClr val="000000"/>
                      </a:solidFill>
                      <a:prstDash val="solid"/>
                    </a:lnB>
                  </a:tcPr>
                </a:tc>
                <a:tc>
                  <a:txBody>
                    <a:bodyPr/>
                    <a:lstStyle/>
                    <a:p>
                      <a:pPr marL="17145" marR="142875">
                        <a:lnSpc>
                          <a:spcPct val="110300"/>
                        </a:lnSpc>
                      </a:pP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5" dirty="0">
                          <a:latin typeface="Calibri"/>
                          <a:cs typeface="Calibri"/>
                        </a:rPr>
                        <a:t>t</a:t>
                      </a:r>
                      <a:r>
                        <a:rPr sz="700" dirty="0">
                          <a:latin typeface="Calibri"/>
                          <a:cs typeface="Calibri"/>
                        </a:rPr>
                        <a:t>o </a:t>
                      </a:r>
                      <a:r>
                        <a:rPr sz="700" spc="-5" dirty="0">
                          <a:latin typeface="Calibri"/>
                          <a:cs typeface="Calibri"/>
                        </a:rPr>
                        <a:t>c</a:t>
                      </a:r>
                      <a:r>
                        <a:rPr sz="700" spc="-10" dirty="0">
                          <a:latin typeface="Calibri"/>
                          <a:cs typeface="Calibri"/>
                        </a:rPr>
                        <a:t>o</a:t>
                      </a:r>
                      <a:r>
                        <a:rPr sz="700" spc="-5" dirty="0">
                          <a:latin typeface="Calibri"/>
                          <a:cs typeface="Calibri"/>
                        </a:rPr>
                        <a:t>v</a:t>
                      </a:r>
                      <a:r>
                        <a:rPr sz="700" spc="-10" dirty="0">
                          <a:latin typeface="Calibri"/>
                          <a:cs typeface="Calibri"/>
                        </a:rPr>
                        <a:t>e</a:t>
                      </a:r>
                      <a:r>
                        <a:rPr sz="700" dirty="0">
                          <a:latin typeface="Calibri"/>
                          <a:cs typeface="Calibri"/>
                        </a:rPr>
                        <a:t>r</a:t>
                      </a:r>
                      <a:r>
                        <a:rPr sz="700" spc="5" dirty="0">
                          <a:latin typeface="Calibri"/>
                          <a:cs typeface="Calibri"/>
                        </a:rPr>
                        <a:t> </a:t>
                      </a:r>
                      <a:r>
                        <a:rPr sz="700" spc="-5" dirty="0">
                          <a:latin typeface="Calibri"/>
                          <a:cs typeface="Calibri"/>
                        </a:rPr>
                        <a:t>du</a:t>
                      </a:r>
                      <a:r>
                        <a:rPr sz="700" spc="-10" dirty="0">
                          <a:latin typeface="Calibri"/>
                          <a:cs typeface="Calibri"/>
                        </a:rPr>
                        <a:t>e</a:t>
                      </a:r>
                      <a:r>
                        <a:rPr sz="700" dirty="0">
                          <a:latin typeface="Calibri"/>
                          <a:cs typeface="Calibri"/>
                        </a:rPr>
                        <a:t>s</a:t>
                      </a:r>
                      <a:r>
                        <a:rPr sz="700" spc="5" dirty="0">
                          <a:latin typeface="Calibri"/>
                          <a:cs typeface="Calibri"/>
                        </a:rPr>
                        <a:t>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 </a:t>
                      </a:r>
                      <a:r>
                        <a:rPr sz="700" spc="-5" dirty="0">
                          <a:latin typeface="Calibri"/>
                          <a:cs typeface="Calibri"/>
                        </a:rPr>
                        <a:t>ma</a:t>
                      </a:r>
                      <a:r>
                        <a:rPr sz="700" dirty="0">
                          <a:latin typeface="Calibri"/>
                          <a:cs typeface="Calibri"/>
                        </a:rPr>
                        <a:t>y </a:t>
                      </a:r>
                      <a:r>
                        <a:rPr sz="700" spc="-5" dirty="0">
                          <a:latin typeface="Calibri"/>
                          <a:cs typeface="Calibri"/>
                        </a:rPr>
                        <a:t>b</a:t>
                      </a:r>
                      <a:r>
                        <a:rPr sz="700" dirty="0">
                          <a:latin typeface="Calibri"/>
                          <a:cs typeface="Calibri"/>
                        </a:rPr>
                        <a:t>e </a:t>
                      </a:r>
                      <a:r>
                        <a:rPr sz="700" spc="-5" dirty="0">
                          <a:latin typeface="Calibri"/>
                          <a:cs typeface="Calibri"/>
                        </a:rPr>
                        <a:t>a</a:t>
                      </a:r>
                      <a:r>
                        <a:rPr sz="700" dirty="0">
                          <a:latin typeface="Calibri"/>
                          <a:cs typeface="Calibri"/>
                        </a:rPr>
                        <a:t>ss</a:t>
                      </a:r>
                      <a:r>
                        <a:rPr sz="700" spc="-10" dirty="0">
                          <a:latin typeface="Calibri"/>
                          <a:cs typeface="Calibri"/>
                        </a:rPr>
                        <a:t>o</a:t>
                      </a:r>
                      <a:r>
                        <a:rPr sz="700" spc="-5" dirty="0">
                          <a:latin typeface="Calibri"/>
                          <a:cs typeface="Calibri"/>
                        </a:rPr>
                        <a:t>c</a:t>
                      </a:r>
                      <a:r>
                        <a:rPr sz="700" dirty="0">
                          <a:latin typeface="Calibri"/>
                          <a:cs typeface="Calibri"/>
                        </a:rPr>
                        <a:t>i</a:t>
                      </a:r>
                      <a:r>
                        <a:rPr sz="700" spc="-5" dirty="0">
                          <a:latin typeface="Calibri"/>
                          <a:cs typeface="Calibri"/>
                        </a:rPr>
                        <a:t>at</a:t>
                      </a:r>
                      <a:r>
                        <a:rPr sz="700" spc="-10" dirty="0">
                          <a:latin typeface="Calibri"/>
                          <a:cs typeface="Calibri"/>
                        </a:rPr>
                        <a:t>e</a:t>
                      </a:r>
                      <a:r>
                        <a:rPr sz="700" dirty="0">
                          <a:latin typeface="Calibri"/>
                          <a:cs typeface="Calibri"/>
                        </a:rPr>
                        <a:t>d </a:t>
                      </a:r>
                      <a:r>
                        <a:rPr sz="700" spc="-10" dirty="0">
                          <a:latin typeface="Calibri"/>
                          <a:cs typeface="Calibri"/>
                        </a:rPr>
                        <a:t>w</a:t>
                      </a:r>
                      <a:r>
                        <a:rPr sz="700" dirty="0">
                          <a:latin typeface="Calibri"/>
                          <a:cs typeface="Calibri"/>
                        </a:rPr>
                        <a:t>i</a:t>
                      </a:r>
                      <a:r>
                        <a:rPr sz="700" spc="-5" dirty="0">
                          <a:latin typeface="Calibri"/>
                          <a:cs typeface="Calibri"/>
                        </a:rPr>
                        <a:t>t</a:t>
                      </a:r>
                      <a:r>
                        <a:rPr sz="700" dirty="0">
                          <a:latin typeface="Calibri"/>
                          <a:cs typeface="Calibri"/>
                        </a:rPr>
                        <a:t>h </a:t>
                      </a:r>
                      <a:r>
                        <a:rPr sz="700" spc="-5" dirty="0">
                          <a:latin typeface="Calibri"/>
                          <a:cs typeface="Calibri"/>
                        </a:rPr>
                        <a:t>att</a:t>
                      </a:r>
                      <a:r>
                        <a:rPr sz="700" spc="-10" dirty="0">
                          <a:latin typeface="Calibri"/>
                          <a:cs typeface="Calibri"/>
                        </a:rPr>
                        <a:t>e</a:t>
                      </a:r>
                      <a:r>
                        <a:rPr sz="700" spc="-5" dirty="0">
                          <a:latin typeface="Calibri"/>
                          <a:cs typeface="Calibri"/>
                        </a:rPr>
                        <a:t>ndanc</a:t>
                      </a:r>
                      <a:r>
                        <a:rPr sz="700" dirty="0">
                          <a:latin typeface="Calibri"/>
                          <a:cs typeface="Calibri"/>
                        </a:rPr>
                        <a:t>e </a:t>
                      </a:r>
                      <a:r>
                        <a:rPr sz="700" spc="-5" dirty="0">
                          <a:latin typeface="Calibri"/>
                          <a:cs typeface="Calibri"/>
                        </a:rPr>
                        <a:t>a</a:t>
                      </a:r>
                      <a:r>
                        <a:rPr sz="700" dirty="0">
                          <a:latin typeface="Calibri"/>
                          <a:cs typeface="Calibri"/>
                        </a:rPr>
                        <a:t>t </a:t>
                      </a:r>
                      <a:r>
                        <a:rPr sz="700" spc="-5" dirty="0">
                          <a:latin typeface="Calibri"/>
                          <a:cs typeface="Calibri"/>
                        </a:rPr>
                        <a:t>c</a:t>
                      </a:r>
                      <a:r>
                        <a:rPr sz="700" spc="-10" dirty="0">
                          <a:latin typeface="Calibri"/>
                          <a:cs typeface="Calibri"/>
                        </a:rPr>
                        <a:t>o</a:t>
                      </a:r>
                      <a:r>
                        <a:rPr sz="700" spc="-5" dirty="0">
                          <a:latin typeface="Calibri"/>
                          <a:cs typeface="Calibri"/>
                        </a:rPr>
                        <a:t>nference</a:t>
                      </a:r>
                      <a:r>
                        <a:rPr sz="700" dirty="0">
                          <a:latin typeface="Calibri"/>
                          <a:cs typeface="Calibri"/>
                        </a:rPr>
                        <a:t>s</a:t>
                      </a:r>
                      <a:r>
                        <a:rPr sz="700" spc="5" dirty="0">
                          <a:latin typeface="Calibri"/>
                          <a:cs typeface="Calibri"/>
                        </a:rPr>
                        <a:t>/</a:t>
                      </a:r>
                      <a:r>
                        <a:rPr sz="700" spc="-5" dirty="0">
                          <a:latin typeface="Calibri"/>
                          <a:cs typeface="Calibri"/>
                        </a:rPr>
                        <a:t>meet</a:t>
                      </a:r>
                      <a:r>
                        <a:rPr sz="700" dirty="0">
                          <a:latin typeface="Calibri"/>
                          <a:cs typeface="Calibri"/>
                        </a:rPr>
                        <a:t>i</a:t>
                      </a:r>
                      <a:r>
                        <a:rPr sz="700" spc="-5" dirty="0">
                          <a:latin typeface="Calibri"/>
                          <a:cs typeface="Calibri"/>
                        </a:rPr>
                        <a:t>n</a:t>
                      </a:r>
                      <a:r>
                        <a:rPr sz="700" spc="-10" dirty="0">
                          <a:latin typeface="Calibri"/>
                          <a:cs typeface="Calibri"/>
                        </a:rPr>
                        <a:t>g</a:t>
                      </a:r>
                      <a:r>
                        <a:rPr sz="700" dirty="0">
                          <a:latin typeface="Calibri"/>
                          <a:cs typeface="Calibri"/>
                        </a:rPr>
                        <a:t>s</a:t>
                      </a:r>
                      <a:r>
                        <a:rPr sz="700" spc="5" dirty="0">
                          <a:latin typeface="Calibri"/>
                          <a:cs typeface="Calibri"/>
                        </a:rPr>
                        <a:t> </a:t>
                      </a:r>
                      <a:r>
                        <a:rPr sz="700" spc="-5" dirty="0">
                          <a:latin typeface="Calibri"/>
                          <a:cs typeface="Calibri"/>
                        </a:rPr>
                        <a:t>t</a:t>
                      </a:r>
                      <a:r>
                        <a:rPr sz="700" dirty="0">
                          <a:latin typeface="Calibri"/>
                          <a:cs typeface="Calibri"/>
                        </a:rPr>
                        <a:t>o </a:t>
                      </a:r>
                      <a:r>
                        <a:rPr sz="700" spc="-5" dirty="0">
                          <a:latin typeface="Calibri"/>
                          <a:cs typeface="Calibri"/>
                        </a:rPr>
                        <a:t>d</a:t>
                      </a:r>
                      <a:r>
                        <a:rPr sz="700" dirty="0">
                          <a:latin typeface="Calibri"/>
                          <a:cs typeface="Calibri"/>
                        </a:rPr>
                        <a:t>iss</a:t>
                      </a:r>
                      <a:r>
                        <a:rPr sz="700" spc="-10" dirty="0">
                          <a:latin typeface="Calibri"/>
                          <a:cs typeface="Calibri"/>
                        </a:rPr>
                        <a:t>e</a:t>
                      </a:r>
                      <a:r>
                        <a:rPr sz="700" spc="-5" dirty="0">
                          <a:latin typeface="Calibri"/>
                          <a:cs typeface="Calibri"/>
                        </a:rPr>
                        <a:t>m</a:t>
                      </a:r>
                      <a:r>
                        <a:rPr sz="700" dirty="0">
                          <a:latin typeface="Calibri"/>
                          <a:cs typeface="Calibri"/>
                        </a:rPr>
                        <a:t>i</a:t>
                      </a:r>
                      <a:r>
                        <a:rPr sz="700" spc="-5" dirty="0">
                          <a:latin typeface="Calibri"/>
                          <a:cs typeface="Calibri"/>
                        </a:rPr>
                        <a:t>nat</a:t>
                      </a:r>
                      <a:r>
                        <a:rPr sz="700" dirty="0">
                          <a:latin typeface="Calibri"/>
                          <a:cs typeface="Calibri"/>
                        </a:rPr>
                        <a:t>e </a:t>
                      </a:r>
                      <a:r>
                        <a:rPr sz="700" spc="-5" dirty="0">
                          <a:latin typeface="Calibri"/>
                          <a:cs typeface="Calibri"/>
                        </a:rPr>
                        <a:t>t</a:t>
                      </a:r>
                      <a:r>
                        <a:rPr sz="700" spc="-10" dirty="0">
                          <a:latin typeface="Calibri"/>
                          <a:cs typeface="Calibri"/>
                        </a:rPr>
                        <a:t>e</a:t>
                      </a:r>
                      <a:r>
                        <a:rPr sz="700" spc="-5" dirty="0">
                          <a:latin typeface="Calibri"/>
                          <a:cs typeface="Calibri"/>
                        </a:rPr>
                        <a:t>chn</a:t>
                      </a:r>
                      <a:r>
                        <a:rPr sz="700" dirty="0">
                          <a:latin typeface="Calibri"/>
                          <a:cs typeface="Calibri"/>
                        </a:rPr>
                        <a:t>i</a:t>
                      </a:r>
                      <a:r>
                        <a:rPr sz="700" spc="-5" dirty="0">
                          <a:latin typeface="Calibri"/>
                          <a:cs typeface="Calibri"/>
                        </a:rPr>
                        <a:t>ca</a:t>
                      </a:r>
                      <a:r>
                        <a:rPr sz="700" dirty="0">
                          <a:latin typeface="Calibri"/>
                          <a:cs typeface="Calibri"/>
                        </a:rPr>
                        <a:t>l</a:t>
                      </a:r>
                      <a:r>
                        <a:rPr sz="700" spc="10" dirty="0">
                          <a:latin typeface="Calibri"/>
                          <a:cs typeface="Calibri"/>
                        </a:rPr>
                        <a:t> </a:t>
                      </a:r>
                      <a:r>
                        <a:rPr sz="700" dirty="0">
                          <a:latin typeface="Calibri"/>
                          <a:cs typeface="Calibri"/>
                        </a:rPr>
                        <a:t>i</a:t>
                      </a:r>
                      <a:r>
                        <a:rPr sz="700" spc="-5" dirty="0">
                          <a:latin typeface="Calibri"/>
                          <a:cs typeface="Calibri"/>
                        </a:rPr>
                        <a:t>nf</a:t>
                      </a:r>
                      <a:r>
                        <a:rPr sz="700" spc="-10" dirty="0">
                          <a:latin typeface="Calibri"/>
                          <a:cs typeface="Calibri"/>
                        </a:rPr>
                        <a:t>o</a:t>
                      </a:r>
                      <a:r>
                        <a:rPr sz="700" spc="-5" dirty="0">
                          <a:latin typeface="Calibri"/>
                          <a:cs typeface="Calibri"/>
                        </a:rPr>
                        <a:t>rmat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2">
                      <a:solidFill>
                        <a:srgbClr val="000000"/>
                      </a:solidFill>
                      <a:prstDash val="solid"/>
                    </a:lnB>
                  </a:tcPr>
                </a:tc>
                <a:tc>
                  <a:txBody>
                    <a:bodyPr/>
                    <a:lstStyle/>
                    <a:p>
                      <a:pPr marL="17145" marR="118745">
                        <a:lnSpc>
                          <a:spcPct val="110300"/>
                        </a:lnSpc>
                      </a:pPr>
                      <a:r>
                        <a:rPr sz="700" spc="5" dirty="0">
                          <a:latin typeface="Calibri"/>
                          <a:cs typeface="Calibri"/>
                        </a:rPr>
                        <a:t>Y</a:t>
                      </a:r>
                      <a:r>
                        <a:rPr sz="700" spc="-5" dirty="0">
                          <a:latin typeface="Calibri"/>
                          <a:cs typeface="Calibri"/>
                        </a:rPr>
                        <a:t>e</a:t>
                      </a:r>
                      <a:r>
                        <a:rPr sz="700" dirty="0">
                          <a:latin typeface="Calibri"/>
                          <a:cs typeface="Calibri"/>
                        </a:rPr>
                        <a:t>s</a:t>
                      </a:r>
                      <a:r>
                        <a:rPr sz="700" spc="5" dirty="0">
                          <a:latin typeface="Calibri"/>
                          <a:cs typeface="Calibri"/>
                        </a:rPr>
                        <a:t> </a:t>
                      </a:r>
                      <a:r>
                        <a:rPr sz="700" dirty="0">
                          <a:latin typeface="Calibri"/>
                          <a:cs typeface="Calibri"/>
                        </a:rPr>
                        <a:t>-</a:t>
                      </a:r>
                      <a:r>
                        <a:rPr sz="700" spc="5" dirty="0">
                          <a:latin typeface="Calibri"/>
                          <a:cs typeface="Calibri"/>
                        </a:rPr>
                        <a:t> </a:t>
                      </a:r>
                      <a:r>
                        <a:rPr sz="700" spc="-5" dirty="0">
                          <a:latin typeface="Calibri"/>
                          <a:cs typeface="Calibri"/>
                        </a:rPr>
                        <a:t>add</a:t>
                      </a:r>
                      <a:r>
                        <a:rPr sz="700" dirty="0">
                          <a:latin typeface="Calibri"/>
                          <a:cs typeface="Calibri"/>
                        </a:rPr>
                        <a:t>i</a:t>
                      </a:r>
                      <a:r>
                        <a:rPr sz="700" spc="-5" dirty="0">
                          <a:latin typeface="Calibri"/>
                          <a:cs typeface="Calibri"/>
                        </a:rPr>
                        <a:t>t</a:t>
                      </a:r>
                      <a:r>
                        <a:rPr sz="700" dirty="0">
                          <a:latin typeface="Calibri"/>
                          <a:cs typeface="Calibri"/>
                        </a:rPr>
                        <a:t>i</a:t>
                      </a:r>
                      <a:r>
                        <a:rPr sz="700" spc="-10" dirty="0">
                          <a:latin typeface="Calibri"/>
                          <a:cs typeface="Calibri"/>
                        </a:rPr>
                        <a:t>o</a:t>
                      </a:r>
                      <a:r>
                        <a:rPr sz="700" spc="-5" dirty="0">
                          <a:latin typeface="Calibri"/>
                          <a:cs typeface="Calibri"/>
                        </a:rPr>
                        <a:t>na</a:t>
                      </a:r>
                      <a:r>
                        <a:rPr sz="700" dirty="0">
                          <a:latin typeface="Calibri"/>
                          <a:cs typeface="Calibri"/>
                        </a:rPr>
                        <a:t>l</a:t>
                      </a:r>
                      <a:r>
                        <a:rPr sz="700" spc="10" dirty="0">
                          <a:latin typeface="Calibri"/>
                          <a:cs typeface="Calibri"/>
                        </a:rPr>
                        <a:t> </a:t>
                      </a:r>
                      <a:r>
                        <a:rPr sz="700" spc="-5" dirty="0">
                          <a:latin typeface="Calibri"/>
                          <a:cs typeface="Calibri"/>
                        </a:rPr>
                        <a:t>rev</a:t>
                      </a:r>
                      <a:r>
                        <a:rPr sz="700" dirty="0">
                          <a:latin typeface="Calibri"/>
                          <a:cs typeface="Calibri"/>
                        </a:rPr>
                        <a:t>i</a:t>
                      </a:r>
                      <a:r>
                        <a:rPr sz="700" spc="-5" dirty="0">
                          <a:latin typeface="Calibri"/>
                          <a:cs typeface="Calibri"/>
                        </a:rPr>
                        <a:t>e</a:t>
                      </a:r>
                      <a:r>
                        <a:rPr sz="700" dirty="0">
                          <a:latin typeface="Calibri"/>
                          <a:cs typeface="Calibri"/>
                        </a:rPr>
                        <a:t>w </a:t>
                      </a:r>
                      <a:r>
                        <a:rPr sz="700" spc="-10" dirty="0">
                          <a:latin typeface="Calibri"/>
                          <a:cs typeface="Calibri"/>
                        </a:rPr>
                        <a:t>o</a:t>
                      </a:r>
                      <a:r>
                        <a:rPr sz="700" dirty="0">
                          <a:latin typeface="Calibri"/>
                          <a:cs typeface="Calibri"/>
                        </a:rPr>
                        <a:t>f</a:t>
                      </a:r>
                      <a:r>
                        <a:rPr sz="700" spc="5" dirty="0">
                          <a:latin typeface="Calibri"/>
                          <a:cs typeface="Calibri"/>
                        </a:rPr>
                        <a:t> </a:t>
                      </a:r>
                      <a:r>
                        <a:rPr sz="700" spc="-5" dirty="0">
                          <a:latin typeface="Calibri"/>
                          <a:cs typeface="Calibri"/>
                        </a:rPr>
                        <a:t>c</a:t>
                      </a:r>
                      <a:r>
                        <a:rPr sz="700" spc="-10" dirty="0">
                          <a:latin typeface="Calibri"/>
                          <a:cs typeface="Calibri"/>
                        </a:rPr>
                        <a:t>o</a:t>
                      </a:r>
                      <a:r>
                        <a:rPr sz="700" dirty="0">
                          <a:latin typeface="Calibri"/>
                          <a:cs typeface="Calibri"/>
                        </a:rPr>
                        <a:t>st is</a:t>
                      </a:r>
                      <a:r>
                        <a:rPr sz="700" spc="5" dirty="0">
                          <a:latin typeface="Calibri"/>
                          <a:cs typeface="Calibri"/>
                        </a:rPr>
                        <a:t> </a:t>
                      </a:r>
                      <a:r>
                        <a:rPr sz="700" spc="-5" dirty="0">
                          <a:latin typeface="Calibri"/>
                          <a:cs typeface="Calibri"/>
                        </a:rPr>
                        <a:t>p</a:t>
                      </a:r>
                      <a:r>
                        <a:rPr sz="700" spc="-10" dirty="0">
                          <a:latin typeface="Calibri"/>
                          <a:cs typeface="Calibri"/>
                        </a:rPr>
                        <a:t>e</a:t>
                      </a:r>
                      <a:r>
                        <a:rPr sz="700" spc="-5" dirty="0">
                          <a:latin typeface="Calibri"/>
                          <a:cs typeface="Calibri"/>
                        </a:rPr>
                        <a:t>rf</a:t>
                      </a:r>
                      <a:r>
                        <a:rPr sz="700" spc="-10" dirty="0">
                          <a:latin typeface="Calibri"/>
                          <a:cs typeface="Calibri"/>
                        </a:rPr>
                        <a:t>o</a:t>
                      </a:r>
                      <a:r>
                        <a:rPr sz="700" spc="-5" dirty="0">
                          <a:latin typeface="Calibri"/>
                          <a:cs typeface="Calibri"/>
                        </a:rPr>
                        <a:t>rm</a:t>
                      </a:r>
                      <a:r>
                        <a:rPr sz="700" spc="-10" dirty="0">
                          <a:latin typeface="Calibri"/>
                          <a:cs typeface="Calibri"/>
                        </a:rPr>
                        <a:t>e</a:t>
                      </a:r>
                      <a:r>
                        <a:rPr sz="700" dirty="0">
                          <a:latin typeface="Calibri"/>
                          <a:cs typeface="Calibri"/>
                        </a:rPr>
                        <a:t>d </a:t>
                      </a:r>
                      <a:r>
                        <a:rPr sz="700" spc="-5" dirty="0">
                          <a:latin typeface="Calibri"/>
                          <a:cs typeface="Calibri"/>
                        </a:rPr>
                        <a:t>b</a:t>
                      </a:r>
                      <a:r>
                        <a:rPr sz="700" dirty="0">
                          <a:latin typeface="Calibri"/>
                          <a:cs typeface="Calibri"/>
                        </a:rPr>
                        <a:t>y </a:t>
                      </a:r>
                      <a:r>
                        <a:rPr sz="700" spc="5" dirty="0">
                          <a:latin typeface="Calibri"/>
                          <a:cs typeface="Calibri"/>
                        </a:rPr>
                        <a:t>P</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A</a:t>
                      </a:r>
                      <a:r>
                        <a:rPr sz="700" spc="-10" dirty="0">
                          <a:latin typeface="Calibri"/>
                          <a:cs typeface="Calibri"/>
                        </a:rPr>
                        <a:t>w</a:t>
                      </a:r>
                      <a:r>
                        <a:rPr sz="700" spc="-5" dirty="0">
                          <a:latin typeface="Calibri"/>
                          <a:cs typeface="Calibri"/>
                        </a:rPr>
                        <a:t>ard </a:t>
                      </a:r>
                      <a:r>
                        <a:rPr sz="700" dirty="0">
                          <a:latin typeface="Calibri"/>
                          <a:cs typeface="Calibri"/>
                        </a:rPr>
                        <a:t>A</a:t>
                      </a:r>
                      <a:r>
                        <a:rPr sz="700" spc="-5" dirty="0">
                          <a:latin typeface="Calibri"/>
                          <a:cs typeface="Calibri"/>
                        </a:rPr>
                        <a:t>dm</a:t>
                      </a:r>
                      <a:r>
                        <a:rPr sz="700" dirty="0">
                          <a:latin typeface="Calibri"/>
                          <a:cs typeface="Calibri"/>
                        </a:rPr>
                        <a:t>i</a:t>
                      </a:r>
                      <a:r>
                        <a:rPr sz="700" spc="-5" dirty="0">
                          <a:latin typeface="Calibri"/>
                          <a:cs typeface="Calibri"/>
                        </a:rPr>
                        <a:t>n</a:t>
                      </a:r>
                      <a:r>
                        <a:rPr sz="700" dirty="0">
                          <a:latin typeface="Calibri"/>
                          <a:cs typeface="Calibri"/>
                        </a:rPr>
                        <a:t>is</a:t>
                      </a:r>
                      <a:r>
                        <a:rPr sz="700" spc="-5" dirty="0">
                          <a:latin typeface="Calibri"/>
                          <a:cs typeface="Calibri"/>
                        </a:rPr>
                        <a:t>trat</a:t>
                      </a:r>
                      <a:r>
                        <a:rPr sz="700" dirty="0">
                          <a:latin typeface="Calibri"/>
                          <a:cs typeface="Calibri"/>
                        </a:rPr>
                        <a:t>i</a:t>
                      </a:r>
                      <a:r>
                        <a:rPr sz="700" spc="-10" dirty="0">
                          <a:latin typeface="Calibri"/>
                          <a:cs typeface="Calibri"/>
                        </a:rPr>
                        <a:t>o</a:t>
                      </a:r>
                      <a:r>
                        <a:rPr sz="700" dirty="0">
                          <a:latin typeface="Calibri"/>
                          <a:cs typeface="Calibri"/>
                        </a:rPr>
                        <a:t>n</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2">
                      <a:solidFill>
                        <a:srgbClr val="000000"/>
                      </a:solidFill>
                      <a:prstDash val="solid"/>
                    </a:lnB>
                  </a:tcPr>
                </a:tc>
                <a:tc>
                  <a:txBody>
                    <a:bodyPr/>
                    <a:lstStyle/>
                    <a:p>
                      <a:pPr marL="17145" marR="36195">
                        <a:lnSpc>
                          <a:spcPct val="110300"/>
                        </a:lnSpc>
                      </a:pPr>
                      <a:r>
                        <a:rPr sz="700" spc="-10" dirty="0">
                          <a:latin typeface="Calibri"/>
                          <a:cs typeface="Calibri"/>
                        </a:rPr>
                        <a:t>I</a:t>
                      </a:r>
                      <a:r>
                        <a:rPr sz="700" dirty="0">
                          <a:latin typeface="Calibri"/>
                          <a:cs typeface="Calibri"/>
                        </a:rPr>
                        <a:t>f</a:t>
                      </a:r>
                      <a:r>
                        <a:rPr sz="700" spc="5" dirty="0">
                          <a:latin typeface="Calibri"/>
                          <a:cs typeface="Calibri"/>
                        </a:rPr>
                        <a:t> </a:t>
                      </a:r>
                      <a:r>
                        <a:rPr sz="700" spc="-5" dirty="0">
                          <a:latin typeface="Calibri"/>
                          <a:cs typeface="Calibri"/>
                        </a:rPr>
                        <a:t>du</a:t>
                      </a:r>
                      <a:r>
                        <a:rPr sz="700" spc="-10" dirty="0">
                          <a:latin typeface="Calibri"/>
                          <a:cs typeface="Calibri"/>
                        </a:rPr>
                        <a:t>e</a:t>
                      </a:r>
                      <a:r>
                        <a:rPr sz="700" dirty="0">
                          <a:latin typeface="Calibri"/>
                          <a:cs typeface="Calibri"/>
                        </a:rPr>
                        <a:t>s</a:t>
                      </a:r>
                      <a:r>
                        <a:rPr sz="700" spc="5" dirty="0">
                          <a:latin typeface="Calibri"/>
                          <a:cs typeface="Calibri"/>
                        </a:rPr>
                        <a:t> </a:t>
                      </a:r>
                      <a:r>
                        <a:rPr sz="700" spc="-5" dirty="0">
                          <a:latin typeface="Calibri"/>
                          <a:cs typeface="Calibri"/>
                        </a:rPr>
                        <a:t>ar</a:t>
                      </a:r>
                      <a:r>
                        <a:rPr sz="700" dirty="0">
                          <a:latin typeface="Calibri"/>
                          <a:cs typeface="Calibri"/>
                        </a:rPr>
                        <a:t>e </a:t>
                      </a:r>
                      <a:r>
                        <a:rPr sz="700" spc="-5" dirty="0">
                          <a:latin typeface="Calibri"/>
                          <a:cs typeface="Calibri"/>
                        </a:rPr>
                        <a:t>r</a:t>
                      </a:r>
                      <a:r>
                        <a:rPr sz="700" spc="-10"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r</a:t>
                      </a:r>
                      <a:r>
                        <a:rPr sz="700" spc="-10" dirty="0">
                          <a:latin typeface="Calibri"/>
                          <a:cs typeface="Calibri"/>
                        </a:rPr>
                        <a:t>e</a:t>
                      </a:r>
                      <a:r>
                        <a:rPr sz="700" dirty="0">
                          <a:latin typeface="Calibri"/>
                          <a:cs typeface="Calibri"/>
                        </a:rPr>
                        <a:t>d in </a:t>
                      </a:r>
                      <a:r>
                        <a:rPr sz="700" spc="-10" dirty="0">
                          <a:latin typeface="Calibri"/>
                          <a:cs typeface="Calibri"/>
                        </a:rPr>
                        <a:t>o</a:t>
                      </a:r>
                      <a:r>
                        <a:rPr sz="700" spc="-5" dirty="0">
                          <a:latin typeface="Calibri"/>
                          <a:cs typeface="Calibri"/>
                        </a:rPr>
                        <a:t>rd</a:t>
                      </a:r>
                      <a:r>
                        <a:rPr sz="700" spc="-10" dirty="0">
                          <a:latin typeface="Calibri"/>
                          <a:cs typeface="Calibri"/>
                        </a:rPr>
                        <a:t>e</a:t>
                      </a:r>
                      <a:r>
                        <a:rPr sz="700" dirty="0">
                          <a:latin typeface="Calibri"/>
                          <a:cs typeface="Calibri"/>
                        </a:rPr>
                        <a:t>r</a:t>
                      </a:r>
                      <a:r>
                        <a:rPr sz="700" spc="5" dirty="0">
                          <a:latin typeface="Calibri"/>
                          <a:cs typeface="Calibri"/>
                        </a:rPr>
                        <a:t> </a:t>
                      </a:r>
                      <a:r>
                        <a:rPr sz="700" spc="-5" dirty="0">
                          <a:latin typeface="Calibri"/>
                          <a:cs typeface="Calibri"/>
                        </a:rPr>
                        <a:t>t</a:t>
                      </a:r>
                      <a:r>
                        <a:rPr sz="700" dirty="0">
                          <a:latin typeface="Calibri"/>
                          <a:cs typeface="Calibri"/>
                        </a:rPr>
                        <a:t>o </a:t>
                      </a:r>
                      <a:r>
                        <a:rPr sz="700" spc="-5" dirty="0">
                          <a:latin typeface="Calibri"/>
                          <a:cs typeface="Calibri"/>
                        </a:rPr>
                        <a:t>att</a:t>
                      </a:r>
                      <a:r>
                        <a:rPr sz="700" spc="-10" dirty="0">
                          <a:latin typeface="Calibri"/>
                          <a:cs typeface="Calibri"/>
                        </a:rPr>
                        <a:t>e</a:t>
                      </a:r>
                      <a:r>
                        <a:rPr sz="700" spc="-5" dirty="0">
                          <a:latin typeface="Calibri"/>
                          <a:cs typeface="Calibri"/>
                        </a:rPr>
                        <a:t>n</a:t>
                      </a:r>
                      <a:r>
                        <a:rPr sz="700" dirty="0">
                          <a:latin typeface="Calibri"/>
                          <a:cs typeface="Calibri"/>
                        </a:rPr>
                        <a:t>d a </a:t>
                      </a:r>
                      <a:r>
                        <a:rPr sz="700" spc="-5" dirty="0">
                          <a:latin typeface="Calibri"/>
                          <a:cs typeface="Calibri"/>
                        </a:rPr>
                        <a:t>c</a:t>
                      </a:r>
                      <a:r>
                        <a:rPr sz="700" spc="-10" dirty="0">
                          <a:latin typeface="Calibri"/>
                          <a:cs typeface="Calibri"/>
                        </a:rPr>
                        <a:t>o</a:t>
                      </a:r>
                      <a:r>
                        <a:rPr sz="700" spc="-5" dirty="0">
                          <a:latin typeface="Calibri"/>
                          <a:cs typeface="Calibri"/>
                        </a:rPr>
                        <a:t>nferenc</a:t>
                      </a:r>
                      <a:r>
                        <a:rPr sz="700" dirty="0">
                          <a:latin typeface="Calibri"/>
                          <a:cs typeface="Calibri"/>
                        </a:rPr>
                        <a:t>e </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meet</a:t>
                      </a:r>
                      <a:r>
                        <a:rPr sz="700" dirty="0">
                          <a:latin typeface="Calibri"/>
                          <a:cs typeface="Calibri"/>
                        </a:rPr>
                        <a:t>i</a:t>
                      </a:r>
                      <a:r>
                        <a:rPr sz="700" spc="-5" dirty="0">
                          <a:latin typeface="Calibri"/>
                          <a:cs typeface="Calibri"/>
                        </a:rPr>
                        <a:t>n</a:t>
                      </a:r>
                      <a:r>
                        <a:rPr sz="700" spc="-10" dirty="0">
                          <a:latin typeface="Calibri"/>
                          <a:cs typeface="Calibri"/>
                        </a:rPr>
                        <a:t>g</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pen</a:t>
                      </a:r>
                      <a:r>
                        <a:rPr sz="700" dirty="0">
                          <a:latin typeface="Calibri"/>
                          <a:cs typeface="Calibri"/>
                        </a:rPr>
                        <a:t>se </a:t>
                      </a:r>
                      <a:r>
                        <a:rPr sz="700" spc="-5" dirty="0">
                          <a:latin typeface="Calibri"/>
                          <a:cs typeface="Calibri"/>
                        </a:rPr>
                        <a:t>mu</a:t>
                      </a:r>
                      <a:r>
                        <a:rPr sz="700" dirty="0">
                          <a:latin typeface="Calibri"/>
                          <a:cs typeface="Calibri"/>
                        </a:rPr>
                        <a:t>st</a:t>
                      </a:r>
                      <a:r>
                        <a:rPr sz="700" spc="5" dirty="0">
                          <a:latin typeface="Calibri"/>
                          <a:cs typeface="Calibri"/>
                        </a:rPr>
                        <a:t> </a:t>
                      </a:r>
                      <a:r>
                        <a:rPr sz="700" spc="-5" dirty="0">
                          <a:latin typeface="Calibri"/>
                          <a:cs typeface="Calibri"/>
                        </a:rPr>
                        <a:t>b</a:t>
                      </a:r>
                      <a:r>
                        <a:rPr sz="700" dirty="0">
                          <a:latin typeface="Calibri"/>
                          <a:cs typeface="Calibri"/>
                        </a:rPr>
                        <a:t>e i</a:t>
                      </a:r>
                      <a:r>
                        <a:rPr sz="700" spc="-5" dirty="0">
                          <a:latin typeface="Calibri"/>
                          <a:cs typeface="Calibri"/>
                        </a:rPr>
                        <a:t>nc</a:t>
                      </a:r>
                      <a:r>
                        <a:rPr sz="700" dirty="0">
                          <a:latin typeface="Calibri"/>
                          <a:cs typeface="Calibri"/>
                        </a:rPr>
                        <a:t>l</a:t>
                      </a:r>
                      <a:r>
                        <a:rPr sz="700" spc="-5" dirty="0">
                          <a:latin typeface="Calibri"/>
                          <a:cs typeface="Calibri"/>
                        </a:rPr>
                        <a:t>ud</a:t>
                      </a:r>
                      <a:r>
                        <a:rPr sz="700" spc="-10" dirty="0">
                          <a:latin typeface="Calibri"/>
                          <a:cs typeface="Calibri"/>
                        </a:rPr>
                        <a:t>e</a:t>
                      </a:r>
                      <a:r>
                        <a:rPr sz="700" dirty="0">
                          <a:latin typeface="Calibri"/>
                          <a:cs typeface="Calibri"/>
                        </a:rPr>
                        <a:t>d in </a:t>
                      </a:r>
                      <a:r>
                        <a:rPr sz="700" spc="-5" dirty="0">
                          <a:latin typeface="Calibri"/>
                          <a:cs typeface="Calibri"/>
                        </a:rPr>
                        <a:t>th</a:t>
                      </a:r>
                      <a:r>
                        <a:rPr sz="700" dirty="0">
                          <a:latin typeface="Calibri"/>
                          <a:cs typeface="Calibri"/>
                        </a:rPr>
                        <a:t>e </a:t>
                      </a:r>
                      <a:r>
                        <a:rPr sz="700" spc="5" dirty="0">
                          <a:latin typeface="Calibri"/>
                          <a:cs typeface="Calibri"/>
                        </a:rPr>
                        <a:t>T</a:t>
                      </a:r>
                      <a:r>
                        <a:rPr sz="700" spc="-5" dirty="0">
                          <a:latin typeface="Calibri"/>
                          <a:cs typeface="Calibri"/>
                        </a:rPr>
                        <a:t>rav</a:t>
                      </a:r>
                      <a:r>
                        <a:rPr sz="700" spc="-10" dirty="0">
                          <a:latin typeface="Calibri"/>
                          <a:cs typeface="Calibri"/>
                        </a:rPr>
                        <a:t>e</a:t>
                      </a:r>
                      <a:r>
                        <a:rPr sz="700" dirty="0">
                          <a:latin typeface="Calibri"/>
                          <a:cs typeface="Calibri"/>
                        </a:rPr>
                        <a:t>l</a:t>
                      </a:r>
                      <a:r>
                        <a:rPr sz="700" spc="10" dirty="0">
                          <a:latin typeface="Calibri"/>
                          <a:cs typeface="Calibri"/>
                        </a:rPr>
                        <a:t> </a:t>
                      </a:r>
                      <a:r>
                        <a:rPr sz="700" spc="-10" dirty="0">
                          <a:latin typeface="Calibri"/>
                          <a:cs typeface="Calibri"/>
                        </a:rPr>
                        <a:t>Re</a:t>
                      </a:r>
                      <a:r>
                        <a:rPr sz="700" spc="-5" dirty="0">
                          <a:latin typeface="Calibri"/>
                          <a:cs typeface="Calibri"/>
                        </a:rPr>
                        <a:t>p</a:t>
                      </a:r>
                      <a:r>
                        <a:rPr sz="700" spc="-10" dirty="0">
                          <a:latin typeface="Calibri"/>
                          <a:cs typeface="Calibri"/>
                        </a:rPr>
                        <a:t>o</a:t>
                      </a:r>
                      <a:r>
                        <a:rPr sz="700" spc="-5" dirty="0">
                          <a:latin typeface="Calibri"/>
                          <a:cs typeface="Calibri"/>
                        </a:rPr>
                        <a:t>rt</a:t>
                      </a:r>
                      <a:r>
                        <a:rPr sz="700" dirty="0">
                          <a:latin typeface="Calibri"/>
                          <a:cs typeface="Calibri"/>
                        </a:rPr>
                        <a:t>. </a:t>
                      </a:r>
                      <a:r>
                        <a:rPr sz="700" spc="5" dirty="0">
                          <a:latin typeface="Calibri"/>
                          <a:cs typeface="Calibri"/>
                        </a:rPr>
                        <a:t>T</a:t>
                      </a:r>
                      <a:r>
                        <a:rPr sz="700" spc="-5" dirty="0">
                          <a:latin typeface="Calibri"/>
                          <a:cs typeface="Calibri"/>
                        </a:rPr>
                        <a:t>yp</a:t>
                      </a:r>
                      <a:r>
                        <a:rPr sz="700" dirty="0">
                          <a:latin typeface="Calibri"/>
                          <a:cs typeface="Calibri"/>
                        </a:rPr>
                        <a:t>i</a:t>
                      </a:r>
                      <a:r>
                        <a:rPr sz="700" spc="-5" dirty="0">
                          <a:latin typeface="Calibri"/>
                          <a:cs typeface="Calibri"/>
                        </a:rPr>
                        <a:t>ca</a:t>
                      </a:r>
                      <a:r>
                        <a:rPr sz="700" dirty="0">
                          <a:latin typeface="Calibri"/>
                          <a:cs typeface="Calibri"/>
                        </a:rPr>
                        <a:t>lly </a:t>
                      </a:r>
                      <a:r>
                        <a:rPr sz="700" spc="-5" dirty="0">
                          <a:latin typeface="Calibri"/>
                          <a:cs typeface="Calibri"/>
                        </a:rPr>
                        <a:t>a</a:t>
                      </a:r>
                      <a:r>
                        <a:rPr sz="700" dirty="0">
                          <a:latin typeface="Calibri"/>
                          <a:cs typeface="Calibri"/>
                        </a:rPr>
                        <a:t>n </a:t>
                      </a:r>
                      <a:r>
                        <a:rPr sz="700" spc="-5" dirty="0">
                          <a:latin typeface="Calibri"/>
                          <a:cs typeface="Calibri"/>
                        </a:rPr>
                        <a:t>una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le </a:t>
                      </a:r>
                      <a:r>
                        <a:rPr sz="700" spc="-10" dirty="0">
                          <a:latin typeface="Calibri"/>
                          <a:cs typeface="Calibri"/>
                        </a:rPr>
                        <a:t>e</a:t>
                      </a:r>
                      <a:r>
                        <a:rPr sz="700" dirty="0">
                          <a:latin typeface="Calibri"/>
                          <a:cs typeface="Calibri"/>
                        </a:rPr>
                        <a:t>x</a:t>
                      </a:r>
                      <a:r>
                        <a:rPr sz="700" spc="-5" dirty="0">
                          <a:latin typeface="Calibri"/>
                          <a:cs typeface="Calibri"/>
                        </a:rPr>
                        <a:t>p</a:t>
                      </a:r>
                      <a:r>
                        <a:rPr sz="700" spc="-10" dirty="0">
                          <a:latin typeface="Calibri"/>
                          <a:cs typeface="Calibri"/>
                        </a:rPr>
                        <a:t>e</a:t>
                      </a:r>
                      <a:r>
                        <a:rPr sz="700" spc="-5" dirty="0">
                          <a:latin typeface="Calibri"/>
                          <a:cs typeface="Calibri"/>
                        </a:rPr>
                        <a:t>n</a:t>
                      </a:r>
                      <a:r>
                        <a:rPr sz="700" dirty="0">
                          <a:latin typeface="Calibri"/>
                          <a:cs typeface="Calibri"/>
                        </a:rPr>
                        <a:t>se </a:t>
                      </a:r>
                      <a:r>
                        <a:rPr sz="700" spc="-10" dirty="0">
                          <a:latin typeface="Calibri"/>
                          <a:cs typeface="Calibri"/>
                        </a:rPr>
                        <a:t>o</a:t>
                      </a:r>
                      <a:r>
                        <a:rPr sz="700" dirty="0">
                          <a:latin typeface="Calibri"/>
                          <a:cs typeface="Calibri"/>
                        </a:rPr>
                        <a:t>n </a:t>
                      </a:r>
                      <a:r>
                        <a:rPr sz="700" spc="-5" dirty="0">
                          <a:latin typeface="Calibri"/>
                          <a:cs typeface="Calibri"/>
                        </a:rPr>
                        <a:t>f</a:t>
                      </a:r>
                      <a:r>
                        <a:rPr sz="700" spc="-10" dirty="0">
                          <a:latin typeface="Calibri"/>
                          <a:cs typeface="Calibri"/>
                        </a:rPr>
                        <a:t>e</a:t>
                      </a:r>
                      <a:r>
                        <a:rPr sz="700" spc="-5" dirty="0">
                          <a:latin typeface="Calibri"/>
                          <a:cs typeface="Calibri"/>
                        </a:rPr>
                        <a:t>d</a:t>
                      </a:r>
                      <a:r>
                        <a:rPr sz="700" spc="-10" dirty="0">
                          <a:latin typeface="Calibri"/>
                          <a:cs typeface="Calibri"/>
                        </a:rPr>
                        <a:t>e</a:t>
                      </a:r>
                      <a:r>
                        <a:rPr sz="700" spc="-5" dirty="0">
                          <a:latin typeface="Calibri"/>
                          <a:cs typeface="Calibri"/>
                        </a:rPr>
                        <a:t>ra</a:t>
                      </a:r>
                      <a:r>
                        <a:rPr sz="700" dirty="0">
                          <a:latin typeface="Calibri"/>
                          <a:cs typeface="Calibri"/>
                        </a:rPr>
                        <a:t>l</a:t>
                      </a:r>
                      <a:r>
                        <a:rPr sz="700" spc="5" dirty="0">
                          <a:latin typeface="Calibri"/>
                          <a:cs typeface="Calibri"/>
                        </a:rPr>
                        <a:t>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2">
                      <a:solidFill>
                        <a:srgbClr val="000000"/>
                      </a:solidFill>
                      <a:prstDash val="solid"/>
                    </a:lnB>
                  </a:tcPr>
                </a:tc>
              </a:tr>
              <a:tr h="699212">
                <a:tc>
                  <a:txBody>
                    <a:bodyPr/>
                    <a:lstStyle/>
                    <a:p>
                      <a:pPr marL="59690">
                        <a:lnSpc>
                          <a:spcPct val="100000"/>
                        </a:lnSpc>
                      </a:pPr>
                      <a:r>
                        <a:rPr sz="700" dirty="0">
                          <a:latin typeface="Segoe UI"/>
                          <a:cs typeface="Segoe UI"/>
                        </a:rPr>
                        <a:t>13</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2">
                      <a:solidFill>
                        <a:srgbClr val="000000"/>
                      </a:solidFill>
                      <a:prstDash val="solid"/>
                    </a:lnT>
                    <a:lnB w="13463">
                      <a:solidFill>
                        <a:srgbClr val="000000"/>
                      </a:solidFill>
                      <a:prstDash val="solid"/>
                    </a:lnB>
                  </a:tcPr>
                </a:tc>
                <a:tc>
                  <a:txBody>
                    <a:bodyPr/>
                    <a:lstStyle/>
                    <a:p>
                      <a:pPr marL="17145">
                        <a:lnSpc>
                          <a:spcPct val="100000"/>
                        </a:lnSpc>
                      </a:pPr>
                      <a:r>
                        <a:rPr sz="700" spc="5"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pm</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dirty="0">
                          <a:latin typeface="Calibri"/>
                          <a:cs typeface="Calibri"/>
                        </a:rPr>
                        <a:t>-</a:t>
                      </a:r>
                      <a:r>
                        <a:rPr sz="700" spc="5" dirty="0">
                          <a:latin typeface="Calibri"/>
                          <a:cs typeface="Calibri"/>
                        </a:rPr>
                        <a:t> </a:t>
                      </a:r>
                      <a:r>
                        <a:rPr sz="700" dirty="0">
                          <a:latin typeface="Calibri"/>
                          <a:cs typeface="Calibri"/>
                        </a:rPr>
                        <a:t>C</a:t>
                      </a:r>
                      <a:r>
                        <a:rPr sz="700" spc="-5" dirty="0">
                          <a:latin typeface="Calibri"/>
                          <a:cs typeface="Calibri"/>
                        </a:rPr>
                        <a:t>a</a:t>
                      </a:r>
                      <a:r>
                        <a:rPr sz="700" dirty="0">
                          <a:latin typeface="Calibri"/>
                          <a:cs typeface="Calibri"/>
                        </a:rPr>
                        <a:t>l</a:t>
                      </a:r>
                      <a:r>
                        <a:rPr sz="700" spc="-5" dirty="0">
                          <a:latin typeface="Calibri"/>
                          <a:cs typeface="Calibri"/>
                        </a:rPr>
                        <a:t>t</a:t>
                      </a:r>
                      <a:r>
                        <a:rPr sz="700" spc="-10" dirty="0">
                          <a:latin typeface="Calibri"/>
                          <a:cs typeface="Calibri"/>
                        </a:rPr>
                        <a:t>e</a:t>
                      </a:r>
                      <a:r>
                        <a:rPr sz="700" spc="-5" dirty="0">
                          <a:latin typeface="Calibri"/>
                          <a:cs typeface="Calibri"/>
                        </a:rPr>
                        <a:t>c</a:t>
                      </a:r>
                      <a:r>
                        <a:rPr sz="700" dirty="0">
                          <a:latin typeface="Calibri"/>
                          <a:cs typeface="Calibri"/>
                        </a:rPr>
                        <a:t>h</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2">
                      <a:solidFill>
                        <a:srgbClr val="000000"/>
                      </a:solidFill>
                      <a:prstDash val="solid"/>
                    </a:lnT>
                    <a:lnB w="13462">
                      <a:solidFill>
                        <a:srgbClr val="000000"/>
                      </a:solidFill>
                      <a:prstDash val="solid"/>
                    </a:lnB>
                  </a:tcPr>
                </a:tc>
                <a:tc>
                  <a:txBody>
                    <a:bodyPr/>
                    <a:lstStyle/>
                    <a:p>
                      <a:pPr marL="17145">
                        <a:lnSpc>
                          <a:spcPct val="100000"/>
                        </a:lnSpc>
                      </a:pPr>
                      <a:r>
                        <a:rPr sz="700" spc="5"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pm</a:t>
                      </a:r>
                      <a:r>
                        <a:rPr sz="700" spc="-10" dirty="0">
                          <a:latin typeface="Calibri"/>
                          <a:cs typeface="Calibri"/>
                        </a:rPr>
                        <a:t>e</a:t>
                      </a:r>
                      <a:r>
                        <a:rPr sz="700" spc="-5" dirty="0">
                          <a:latin typeface="Calibri"/>
                          <a:cs typeface="Calibri"/>
                        </a:rPr>
                        <a:t>nt-</a:t>
                      </a:r>
                      <a:r>
                        <a:rPr sz="700" dirty="0">
                          <a:latin typeface="Calibri"/>
                          <a:cs typeface="Calibri"/>
                        </a:rPr>
                        <a:t>C</a:t>
                      </a:r>
                      <a:r>
                        <a:rPr sz="700" spc="-5" dirty="0">
                          <a:latin typeface="Calibri"/>
                          <a:cs typeface="Calibri"/>
                        </a:rPr>
                        <a:t>a</a:t>
                      </a:r>
                      <a:r>
                        <a:rPr sz="700" dirty="0">
                          <a:latin typeface="Calibri"/>
                          <a:cs typeface="Calibri"/>
                        </a:rPr>
                        <a:t>l</a:t>
                      </a:r>
                      <a:r>
                        <a:rPr sz="700" spc="-5" dirty="0">
                          <a:latin typeface="Calibri"/>
                          <a:cs typeface="Calibri"/>
                        </a:rPr>
                        <a:t>t</a:t>
                      </a:r>
                      <a:r>
                        <a:rPr sz="700" spc="-10" dirty="0">
                          <a:latin typeface="Calibri"/>
                          <a:cs typeface="Calibri"/>
                        </a:rPr>
                        <a:t>e</a:t>
                      </a:r>
                      <a:r>
                        <a:rPr sz="700" spc="-5" dirty="0">
                          <a:latin typeface="Calibri"/>
                          <a:cs typeface="Calibri"/>
                        </a:rPr>
                        <a:t>c</a:t>
                      </a:r>
                      <a:r>
                        <a:rPr sz="700" dirty="0">
                          <a:latin typeface="Calibri"/>
                          <a:cs typeface="Calibri"/>
                        </a:rPr>
                        <a:t>h</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2">
                      <a:solidFill>
                        <a:srgbClr val="000000"/>
                      </a:solidFill>
                      <a:prstDash val="solid"/>
                    </a:lnT>
                    <a:lnB w="13462">
                      <a:solidFill>
                        <a:srgbClr val="000000"/>
                      </a:solidFill>
                      <a:prstDash val="solid"/>
                    </a:lnB>
                  </a:tcPr>
                </a:tc>
                <a:tc>
                  <a:txBody>
                    <a:bodyPr/>
                    <a:lstStyle/>
                    <a:p>
                      <a:pPr marL="17145" marR="170180">
                        <a:lnSpc>
                          <a:spcPct val="110300"/>
                        </a:lnSpc>
                      </a:pPr>
                      <a:r>
                        <a:rPr sz="700" spc="5"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pm</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spc="-10" dirty="0">
                          <a:latin typeface="Calibri"/>
                          <a:cs typeface="Calibri"/>
                        </a:rPr>
                        <a:t>w</a:t>
                      </a:r>
                      <a:r>
                        <a:rPr sz="700" spc="-5" dirty="0">
                          <a:latin typeface="Calibri"/>
                          <a:cs typeface="Calibri"/>
                        </a:rPr>
                        <a: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t</a:t>
                      </a:r>
                      <a:r>
                        <a:rPr sz="700" dirty="0">
                          <a:latin typeface="Calibri"/>
                          <a:cs typeface="Calibri"/>
                        </a:rPr>
                        <a:t>i</a:t>
                      </a:r>
                      <a:r>
                        <a:rPr sz="700" spc="-5" dirty="0">
                          <a:latin typeface="Calibri"/>
                          <a:cs typeface="Calibri"/>
                        </a:rPr>
                        <a:t>t</a:t>
                      </a:r>
                      <a:r>
                        <a:rPr sz="700" dirty="0">
                          <a:latin typeface="Calibri"/>
                          <a:cs typeface="Calibri"/>
                        </a:rPr>
                        <a:t>le is</a:t>
                      </a:r>
                      <a:r>
                        <a:rPr sz="700" spc="5" dirty="0">
                          <a:latin typeface="Calibri"/>
                          <a:cs typeface="Calibri"/>
                        </a:rPr>
                        <a:t> </a:t>
                      </a:r>
                      <a:r>
                        <a:rPr sz="700" spc="-5" dirty="0">
                          <a:latin typeface="Calibri"/>
                          <a:cs typeface="Calibri"/>
                        </a:rPr>
                        <a:t>r</a:t>
                      </a:r>
                      <a:r>
                        <a:rPr sz="700" spc="-10" dirty="0">
                          <a:latin typeface="Calibri"/>
                          <a:cs typeface="Calibri"/>
                        </a:rPr>
                        <a:t>e</a:t>
                      </a:r>
                      <a:r>
                        <a:rPr sz="700" spc="-5" dirty="0">
                          <a:latin typeface="Calibri"/>
                          <a:cs typeface="Calibri"/>
                        </a:rPr>
                        <a:t>ta</a:t>
                      </a:r>
                      <a:r>
                        <a:rPr sz="700" dirty="0">
                          <a:latin typeface="Calibri"/>
                          <a:cs typeface="Calibri"/>
                        </a:rPr>
                        <a:t>i</a:t>
                      </a:r>
                      <a:r>
                        <a:rPr sz="700" spc="-5" dirty="0">
                          <a:latin typeface="Calibri"/>
                          <a:cs typeface="Calibri"/>
                        </a:rPr>
                        <a:t>n</a:t>
                      </a:r>
                      <a:r>
                        <a:rPr sz="700" spc="-10" dirty="0">
                          <a:latin typeface="Calibri"/>
                          <a:cs typeface="Calibri"/>
                        </a:rPr>
                        <a:t>e</a:t>
                      </a:r>
                      <a:r>
                        <a:rPr sz="700" dirty="0">
                          <a:latin typeface="Calibri"/>
                          <a:cs typeface="Calibri"/>
                        </a:rPr>
                        <a:t>d </a:t>
                      </a:r>
                      <a:r>
                        <a:rPr sz="700" spc="-5" dirty="0">
                          <a:latin typeface="Calibri"/>
                          <a:cs typeface="Calibri"/>
                        </a:rPr>
                        <a:t>b</a:t>
                      </a:r>
                      <a:r>
                        <a:rPr sz="700" dirty="0">
                          <a:latin typeface="Calibri"/>
                          <a:cs typeface="Calibri"/>
                        </a:rPr>
                        <a:t>y C</a:t>
                      </a:r>
                      <a:r>
                        <a:rPr sz="700" spc="-5" dirty="0">
                          <a:latin typeface="Calibri"/>
                          <a:cs typeface="Calibri"/>
                        </a:rPr>
                        <a:t>a</a:t>
                      </a:r>
                      <a:r>
                        <a:rPr sz="700" dirty="0">
                          <a:latin typeface="Calibri"/>
                          <a:cs typeface="Calibri"/>
                        </a:rPr>
                        <a:t>l</a:t>
                      </a:r>
                      <a:r>
                        <a:rPr sz="700" spc="-5" dirty="0">
                          <a:latin typeface="Calibri"/>
                          <a:cs typeface="Calibri"/>
                        </a:rPr>
                        <a:t>t</a:t>
                      </a:r>
                      <a:r>
                        <a:rPr sz="700" spc="-10" dirty="0">
                          <a:latin typeface="Calibri"/>
                          <a:cs typeface="Calibri"/>
                        </a:rPr>
                        <a:t>e</a:t>
                      </a:r>
                      <a:r>
                        <a:rPr sz="700" spc="-5" dirty="0">
                          <a:latin typeface="Calibri"/>
                          <a:cs typeface="Calibri"/>
                        </a:rPr>
                        <a:t>c</a:t>
                      </a:r>
                      <a:r>
                        <a:rPr sz="700" dirty="0">
                          <a:latin typeface="Calibri"/>
                          <a:cs typeface="Calibri"/>
                        </a:rPr>
                        <a:t>h </a:t>
                      </a:r>
                      <a:r>
                        <a:rPr sz="700" spc="-5" dirty="0">
                          <a:latin typeface="Calibri"/>
                          <a:cs typeface="Calibri"/>
                        </a:rPr>
                        <a:t>an</a:t>
                      </a:r>
                      <a:r>
                        <a:rPr sz="700" dirty="0">
                          <a:latin typeface="Calibri"/>
                          <a:cs typeface="Calibri"/>
                        </a:rPr>
                        <a:t>d is</a:t>
                      </a:r>
                      <a:r>
                        <a:rPr sz="700" spc="5" dirty="0">
                          <a:latin typeface="Calibri"/>
                          <a:cs typeface="Calibri"/>
                        </a:rPr>
                        <a:t> </a:t>
                      </a:r>
                      <a:r>
                        <a:rPr sz="700" spc="-5" dirty="0">
                          <a:latin typeface="Calibri"/>
                          <a:cs typeface="Calibri"/>
                        </a:rPr>
                        <a:t>t</a:t>
                      </a:r>
                      <a:r>
                        <a:rPr sz="700" dirty="0">
                          <a:latin typeface="Calibri"/>
                          <a:cs typeface="Calibri"/>
                        </a:rPr>
                        <a:t>o </a:t>
                      </a:r>
                      <a:r>
                        <a:rPr sz="700" spc="-5" dirty="0">
                          <a:latin typeface="Calibri"/>
                          <a:cs typeface="Calibri"/>
                        </a:rPr>
                        <a:t>b</a:t>
                      </a:r>
                      <a:r>
                        <a:rPr sz="700" dirty="0">
                          <a:latin typeface="Calibri"/>
                          <a:cs typeface="Calibri"/>
                        </a:rPr>
                        <a:t>e </a:t>
                      </a:r>
                      <a:r>
                        <a:rPr sz="700" spc="-5" dirty="0">
                          <a:latin typeface="Calibri"/>
                          <a:cs typeface="Calibri"/>
                        </a:rPr>
                        <a:t>carr</a:t>
                      </a:r>
                      <a:r>
                        <a:rPr sz="700" dirty="0">
                          <a:latin typeface="Calibri"/>
                          <a:cs typeface="Calibri"/>
                        </a:rPr>
                        <a:t>i</a:t>
                      </a:r>
                      <a:r>
                        <a:rPr sz="700" spc="-10" dirty="0">
                          <a:latin typeface="Calibri"/>
                          <a:cs typeface="Calibri"/>
                        </a:rPr>
                        <a:t>e</a:t>
                      </a:r>
                      <a:r>
                        <a:rPr sz="700" dirty="0">
                          <a:latin typeface="Calibri"/>
                          <a:cs typeface="Calibri"/>
                        </a:rPr>
                        <a:t>d </a:t>
                      </a:r>
                      <a:r>
                        <a:rPr sz="700" spc="-5" dirty="0">
                          <a:latin typeface="Calibri"/>
                          <a:cs typeface="Calibri"/>
                        </a:rPr>
                        <a:t>a</a:t>
                      </a:r>
                      <a:r>
                        <a:rPr sz="700" dirty="0">
                          <a:latin typeface="Calibri"/>
                          <a:cs typeface="Calibri"/>
                        </a:rPr>
                        <a:t>s</a:t>
                      </a:r>
                      <a:r>
                        <a:rPr sz="700" spc="5" dirty="0">
                          <a:latin typeface="Calibri"/>
                          <a:cs typeface="Calibri"/>
                        </a:rPr>
                        <a:t> </a:t>
                      </a:r>
                      <a:r>
                        <a:rPr sz="700" spc="-5" dirty="0">
                          <a:latin typeface="Calibri"/>
                          <a:cs typeface="Calibri"/>
                        </a:rPr>
                        <a:t>a</a:t>
                      </a:r>
                      <a:r>
                        <a:rPr sz="700" dirty="0">
                          <a:latin typeface="Calibri"/>
                          <a:cs typeface="Calibri"/>
                        </a:rPr>
                        <a:t>n </a:t>
                      </a:r>
                      <a:r>
                        <a:rPr sz="700" spc="-5" dirty="0">
                          <a:latin typeface="Calibri"/>
                          <a:cs typeface="Calibri"/>
                        </a:rPr>
                        <a:t>a</a:t>
                      </a:r>
                      <a:r>
                        <a:rPr sz="700" dirty="0">
                          <a:latin typeface="Calibri"/>
                          <a:cs typeface="Calibri"/>
                        </a:rPr>
                        <a:t>ss</a:t>
                      </a:r>
                      <a:r>
                        <a:rPr sz="700" spc="-10" dirty="0">
                          <a:latin typeface="Calibri"/>
                          <a:cs typeface="Calibri"/>
                        </a:rPr>
                        <a:t>e</a:t>
                      </a:r>
                      <a:r>
                        <a:rPr sz="700" dirty="0">
                          <a:latin typeface="Calibri"/>
                          <a:cs typeface="Calibri"/>
                        </a:rPr>
                        <a:t>t </a:t>
                      </a:r>
                      <a:r>
                        <a:rPr sz="700" spc="-5" dirty="0">
                          <a:latin typeface="Calibri"/>
                          <a:cs typeface="Calibri"/>
                        </a:rPr>
                        <a:t>und</a:t>
                      </a:r>
                      <a:r>
                        <a:rPr sz="700" spc="-10" dirty="0">
                          <a:latin typeface="Calibri"/>
                          <a:cs typeface="Calibri"/>
                        </a:rPr>
                        <a:t>e</a:t>
                      </a:r>
                      <a:r>
                        <a:rPr sz="700" dirty="0">
                          <a:latin typeface="Calibri"/>
                          <a:cs typeface="Calibri"/>
                        </a:rPr>
                        <a:t>r</a:t>
                      </a:r>
                      <a:r>
                        <a:rPr sz="700" spc="5" dirty="0">
                          <a:latin typeface="Calibri"/>
                          <a:cs typeface="Calibri"/>
                        </a:rPr>
                        <a:t> </a:t>
                      </a:r>
                      <a:r>
                        <a:rPr sz="700" dirty="0">
                          <a:latin typeface="Calibri"/>
                          <a:cs typeface="Calibri"/>
                        </a:rPr>
                        <a:t>C</a:t>
                      </a:r>
                      <a:r>
                        <a:rPr sz="700" spc="-5" dirty="0">
                          <a:latin typeface="Calibri"/>
                          <a:cs typeface="Calibri"/>
                        </a:rPr>
                        <a:t>a</a:t>
                      </a:r>
                      <a:r>
                        <a:rPr sz="700" dirty="0">
                          <a:latin typeface="Calibri"/>
                          <a:cs typeface="Calibri"/>
                        </a:rPr>
                        <a:t>l</a:t>
                      </a:r>
                      <a:r>
                        <a:rPr sz="700" spc="-5" dirty="0">
                          <a:latin typeface="Calibri"/>
                          <a:cs typeface="Calibri"/>
                        </a:rPr>
                        <a:t>t</a:t>
                      </a:r>
                      <a:r>
                        <a:rPr sz="700" spc="-10" dirty="0">
                          <a:latin typeface="Calibri"/>
                          <a:cs typeface="Calibri"/>
                        </a:rPr>
                        <a:t>e</a:t>
                      </a:r>
                      <a:r>
                        <a:rPr sz="700" spc="-5" dirty="0">
                          <a:latin typeface="Calibri"/>
                          <a:cs typeface="Calibri"/>
                        </a:rPr>
                        <a:t>ch'</a:t>
                      </a:r>
                      <a:r>
                        <a:rPr sz="700" dirty="0">
                          <a:latin typeface="Calibri"/>
                          <a:cs typeface="Calibri"/>
                        </a:rPr>
                        <a:t>s</a:t>
                      </a:r>
                      <a:r>
                        <a:rPr sz="700" spc="5" dirty="0">
                          <a:latin typeface="Calibri"/>
                          <a:cs typeface="Calibri"/>
                        </a:rPr>
                        <a:t> </a:t>
                      </a:r>
                      <a:r>
                        <a:rPr sz="700" spc="-5" dirty="0">
                          <a:latin typeface="Calibri"/>
                          <a:cs typeface="Calibri"/>
                        </a:rPr>
                        <a:t>cap</a:t>
                      </a:r>
                      <a:r>
                        <a:rPr sz="700" dirty="0">
                          <a:latin typeface="Calibri"/>
                          <a:cs typeface="Calibri"/>
                        </a:rPr>
                        <a:t>i</a:t>
                      </a:r>
                      <a:r>
                        <a:rPr sz="700" spc="-5" dirty="0">
                          <a:latin typeface="Calibri"/>
                          <a:cs typeface="Calibri"/>
                        </a:rPr>
                        <a:t>ta</a:t>
                      </a:r>
                      <a:r>
                        <a:rPr sz="700" dirty="0">
                          <a:latin typeface="Calibri"/>
                          <a:cs typeface="Calibri"/>
                        </a:rPr>
                        <a:t>li</a:t>
                      </a:r>
                      <a:r>
                        <a:rPr sz="700" spc="-5" dirty="0">
                          <a:latin typeface="Calibri"/>
                          <a:cs typeface="Calibri"/>
                        </a:rPr>
                        <a:t>zat</a:t>
                      </a:r>
                      <a:r>
                        <a:rPr sz="700" dirty="0">
                          <a:latin typeface="Calibri"/>
                          <a:cs typeface="Calibri"/>
                        </a:rPr>
                        <a:t>i</a:t>
                      </a:r>
                      <a:r>
                        <a:rPr sz="700" spc="-10" dirty="0">
                          <a:latin typeface="Calibri"/>
                          <a:cs typeface="Calibri"/>
                        </a:rPr>
                        <a:t>o</a:t>
                      </a:r>
                      <a:r>
                        <a:rPr sz="700" dirty="0">
                          <a:latin typeface="Calibri"/>
                          <a:cs typeface="Calibri"/>
                        </a:rPr>
                        <a:t>n </a:t>
                      </a:r>
                      <a:r>
                        <a:rPr sz="700" spc="-5" dirty="0">
                          <a:latin typeface="Calibri"/>
                          <a:cs typeface="Calibri"/>
                        </a:rPr>
                        <a:t>p</a:t>
                      </a:r>
                      <a:r>
                        <a:rPr sz="700" spc="-10" dirty="0">
                          <a:latin typeface="Calibri"/>
                          <a:cs typeface="Calibri"/>
                        </a:rPr>
                        <a:t>o</a:t>
                      </a:r>
                      <a:r>
                        <a:rPr sz="700" dirty="0">
                          <a:latin typeface="Calibri"/>
                          <a:cs typeface="Calibri"/>
                        </a:rPr>
                        <a:t>li</a:t>
                      </a:r>
                      <a:r>
                        <a:rPr sz="700" spc="-5" dirty="0">
                          <a:latin typeface="Calibri"/>
                          <a:cs typeface="Calibri"/>
                        </a:rPr>
                        <a:t>c</a:t>
                      </a:r>
                      <a:r>
                        <a:rPr sz="700" dirty="0">
                          <a:latin typeface="Calibri"/>
                          <a:cs typeface="Calibri"/>
                        </a:rPr>
                        <a:t>y</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2">
                      <a:solidFill>
                        <a:srgbClr val="000000"/>
                      </a:solidFill>
                      <a:prstDash val="solid"/>
                    </a:lnT>
                    <a:lnB w="13462">
                      <a:solidFill>
                        <a:srgbClr val="000000"/>
                      </a:solidFill>
                      <a:prstDash val="solid"/>
                    </a:lnB>
                  </a:tcPr>
                </a:tc>
                <a:tc>
                  <a:txBody>
                    <a:bodyPr/>
                    <a:lstStyle/>
                    <a:p>
                      <a:pPr marL="17145" marR="40640">
                        <a:lnSpc>
                          <a:spcPct val="110300"/>
                        </a:lnSpc>
                      </a:pPr>
                      <a:r>
                        <a:rPr sz="700" spc="-5" dirty="0">
                          <a:latin typeface="Calibri"/>
                          <a:cs typeface="Calibri"/>
                        </a:rPr>
                        <a:t>U</a:t>
                      </a:r>
                      <a:r>
                        <a:rPr sz="700" dirty="0">
                          <a:latin typeface="Calibri"/>
                          <a:cs typeface="Calibri"/>
                        </a:rPr>
                        <a:t>se </a:t>
                      </a:r>
                      <a:r>
                        <a:rPr sz="700" spc="-10" dirty="0">
                          <a:latin typeface="Calibri"/>
                          <a:cs typeface="Calibri"/>
                        </a:rPr>
                        <a:t>w</a:t>
                      </a:r>
                      <a:r>
                        <a:rPr sz="700" spc="-5" dirty="0">
                          <a:latin typeface="Calibri"/>
                          <a:cs typeface="Calibri"/>
                        </a:rPr>
                        <a:t>h</a:t>
                      </a:r>
                      <a:r>
                        <a:rPr sz="700" spc="-10" dirty="0">
                          <a:latin typeface="Calibri"/>
                          <a:cs typeface="Calibri"/>
                        </a:rPr>
                        <a:t>e</a:t>
                      </a:r>
                      <a:r>
                        <a:rPr sz="700" dirty="0">
                          <a:latin typeface="Calibri"/>
                          <a:cs typeface="Calibri"/>
                        </a:rPr>
                        <a:t>n C</a:t>
                      </a:r>
                      <a:r>
                        <a:rPr sz="700" spc="-5" dirty="0">
                          <a:latin typeface="Calibri"/>
                          <a:cs typeface="Calibri"/>
                        </a:rPr>
                        <a:t>a</a:t>
                      </a:r>
                      <a:r>
                        <a:rPr sz="700" dirty="0">
                          <a:latin typeface="Calibri"/>
                          <a:cs typeface="Calibri"/>
                        </a:rPr>
                        <a:t>l</a:t>
                      </a:r>
                      <a:r>
                        <a:rPr sz="700" spc="-5" dirty="0">
                          <a:latin typeface="Calibri"/>
                          <a:cs typeface="Calibri"/>
                        </a:rPr>
                        <a:t>t</a:t>
                      </a:r>
                      <a:r>
                        <a:rPr sz="700" spc="-10" dirty="0">
                          <a:latin typeface="Calibri"/>
                          <a:cs typeface="Calibri"/>
                        </a:rPr>
                        <a:t>e</a:t>
                      </a:r>
                      <a:r>
                        <a:rPr sz="700" spc="-5" dirty="0">
                          <a:latin typeface="Calibri"/>
                          <a:cs typeface="Calibri"/>
                        </a:rPr>
                        <a:t>c</a:t>
                      </a:r>
                      <a:r>
                        <a:rPr sz="700" dirty="0">
                          <a:latin typeface="Calibri"/>
                          <a:cs typeface="Calibri"/>
                        </a:rPr>
                        <a:t>h </a:t>
                      </a:r>
                      <a:r>
                        <a:rPr sz="700" spc="-10" dirty="0">
                          <a:latin typeface="Calibri"/>
                          <a:cs typeface="Calibri"/>
                        </a:rPr>
                        <a:t>o</a:t>
                      </a:r>
                      <a:r>
                        <a:rPr sz="700" spc="-5" dirty="0">
                          <a:latin typeface="Calibri"/>
                          <a:cs typeface="Calibri"/>
                        </a:rPr>
                        <a:t>bta</a:t>
                      </a:r>
                      <a:r>
                        <a:rPr sz="700" dirty="0">
                          <a:latin typeface="Calibri"/>
                          <a:cs typeface="Calibri"/>
                        </a:rPr>
                        <a:t>i</a:t>
                      </a:r>
                      <a:r>
                        <a:rPr sz="700" spc="-5" dirty="0">
                          <a:latin typeface="Calibri"/>
                          <a:cs typeface="Calibri"/>
                        </a:rPr>
                        <a:t>n</a:t>
                      </a:r>
                      <a:r>
                        <a:rPr sz="700" dirty="0">
                          <a:latin typeface="Calibri"/>
                          <a:cs typeface="Calibri"/>
                        </a:rPr>
                        <a:t>s</a:t>
                      </a:r>
                      <a:r>
                        <a:rPr sz="700" spc="5" dirty="0">
                          <a:latin typeface="Calibri"/>
                          <a:cs typeface="Calibri"/>
                        </a:rPr>
                        <a:t> </a:t>
                      </a:r>
                      <a:r>
                        <a:rPr sz="700" spc="-5" dirty="0">
                          <a:latin typeface="Calibri"/>
                          <a:cs typeface="Calibri"/>
                        </a:rPr>
                        <a:t>t</a:t>
                      </a:r>
                      <a:r>
                        <a:rPr sz="700" dirty="0">
                          <a:latin typeface="Calibri"/>
                          <a:cs typeface="Calibri"/>
                        </a:rPr>
                        <a:t>i</a:t>
                      </a:r>
                      <a:r>
                        <a:rPr sz="700" spc="-5" dirty="0">
                          <a:latin typeface="Calibri"/>
                          <a:cs typeface="Calibri"/>
                        </a:rPr>
                        <a:t>t</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un</a:t>
                      </a:r>
                      <a:r>
                        <a:rPr sz="700" dirty="0">
                          <a:latin typeface="Calibri"/>
                          <a:cs typeface="Calibri"/>
                        </a:rPr>
                        <a:t>it </a:t>
                      </a:r>
                      <a:r>
                        <a:rPr sz="700" spc="-5" dirty="0">
                          <a:latin typeface="Calibri"/>
                          <a:cs typeface="Calibri"/>
                        </a:rPr>
                        <a:t>c</a:t>
                      </a:r>
                      <a:r>
                        <a:rPr sz="700" spc="-10" dirty="0">
                          <a:latin typeface="Calibri"/>
                          <a:cs typeface="Calibri"/>
                        </a:rPr>
                        <a:t>o</a:t>
                      </a:r>
                      <a:r>
                        <a:rPr sz="700" spc="-5" dirty="0">
                          <a:latin typeface="Calibri"/>
                          <a:cs typeface="Calibri"/>
                        </a:rPr>
                        <a:t>s</a:t>
                      </a:r>
                      <a:r>
                        <a:rPr sz="700" dirty="0">
                          <a:latin typeface="Calibri"/>
                          <a:cs typeface="Calibri"/>
                        </a:rPr>
                        <a:t>t</a:t>
                      </a:r>
                      <a:r>
                        <a:rPr sz="700" spc="5" dirty="0">
                          <a:latin typeface="Calibri"/>
                          <a:cs typeface="Calibri"/>
                        </a:rPr>
                        <a:t> </a:t>
                      </a:r>
                      <a:r>
                        <a:rPr sz="700" dirty="0">
                          <a:latin typeface="Calibri"/>
                          <a:cs typeface="Calibri"/>
                        </a:rPr>
                        <a:t>is</a:t>
                      </a:r>
                      <a:r>
                        <a:rPr sz="700" spc="5" dirty="0">
                          <a:latin typeface="Calibri"/>
                          <a:cs typeface="Calibri"/>
                        </a:rPr>
                        <a:t> </a:t>
                      </a:r>
                      <a:r>
                        <a:rPr sz="700" dirty="0">
                          <a:latin typeface="Calibri"/>
                          <a:cs typeface="Calibri"/>
                        </a:rPr>
                        <a:t>$5</a:t>
                      </a:r>
                      <a:r>
                        <a:rPr sz="700" spc="-5" dirty="0">
                          <a:latin typeface="Calibri"/>
                          <a:cs typeface="Calibri"/>
                        </a:rPr>
                        <a:t>,</a:t>
                      </a:r>
                      <a:r>
                        <a:rPr sz="700" dirty="0">
                          <a:latin typeface="Calibri"/>
                          <a:cs typeface="Calibri"/>
                        </a:rPr>
                        <a:t>000</a:t>
                      </a:r>
                      <a:r>
                        <a:rPr sz="700" spc="5" dirty="0">
                          <a:latin typeface="Calibri"/>
                          <a:cs typeface="Calibri"/>
                        </a:rPr>
                        <a:t> </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m</a:t>
                      </a:r>
                      <a:r>
                        <a:rPr sz="700" spc="-10" dirty="0">
                          <a:latin typeface="Calibri"/>
                          <a:cs typeface="Calibri"/>
                        </a:rPr>
                        <a:t>o</a:t>
                      </a:r>
                      <a:r>
                        <a:rPr sz="700" spc="-5" dirty="0">
                          <a:latin typeface="Calibri"/>
                          <a:cs typeface="Calibri"/>
                        </a:rPr>
                        <a:t>r</a:t>
                      </a:r>
                      <a:r>
                        <a:rPr sz="700" dirty="0">
                          <a:latin typeface="Calibri"/>
                          <a:cs typeface="Calibri"/>
                        </a:rPr>
                        <a:t>e (i</a:t>
                      </a:r>
                      <a:r>
                        <a:rPr sz="700" spc="-5" dirty="0">
                          <a:latin typeface="Calibri"/>
                          <a:cs typeface="Calibri"/>
                        </a:rPr>
                        <a:t>nc</a:t>
                      </a:r>
                      <a:r>
                        <a:rPr sz="700" dirty="0">
                          <a:latin typeface="Calibri"/>
                          <a:cs typeface="Calibri"/>
                        </a:rPr>
                        <a:t>l</a:t>
                      </a:r>
                      <a:r>
                        <a:rPr sz="700" spc="-5" dirty="0">
                          <a:latin typeface="Calibri"/>
                          <a:cs typeface="Calibri"/>
                        </a:rPr>
                        <a:t>ud</a:t>
                      </a:r>
                      <a:r>
                        <a:rPr sz="700" dirty="0">
                          <a:latin typeface="Calibri"/>
                          <a:cs typeface="Calibri"/>
                        </a:rPr>
                        <a:t>i</a:t>
                      </a:r>
                      <a:r>
                        <a:rPr sz="700" spc="-5" dirty="0">
                          <a:latin typeface="Calibri"/>
                          <a:cs typeface="Calibri"/>
                        </a:rPr>
                        <a:t>n</a:t>
                      </a:r>
                      <a:r>
                        <a:rPr sz="700" dirty="0">
                          <a:latin typeface="Calibri"/>
                          <a:cs typeface="Calibri"/>
                        </a:rPr>
                        <a:t>g </a:t>
                      </a:r>
                      <a:r>
                        <a:rPr sz="700" spc="-5" dirty="0">
                          <a:latin typeface="Calibri"/>
                          <a:cs typeface="Calibri"/>
                        </a:rPr>
                        <a:t>fre</a:t>
                      </a:r>
                      <a:r>
                        <a:rPr sz="700" dirty="0">
                          <a:latin typeface="Calibri"/>
                          <a:cs typeface="Calibri"/>
                        </a:rPr>
                        <a:t>i</a:t>
                      </a:r>
                      <a:r>
                        <a:rPr sz="700" spc="-10" dirty="0">
                          <a:latin typeface="Calibri"/>
                          <a:cs typeface="Calibri"/>
                        </a:rPr>
                        <a:t>g</a:t>
                      </a:r>
                      <a:r>
                        <a:rPr sz="700" spc="-5" dirty="0">
                          <a:latin typeface="Calibri"/>
                          <a:cs typeface="Calibri"/>
                        </a:rPr>
                        <a:t>h</a:t>
                      </a:r>
                      <a:r>
                        <a:rPr sz="700" dirty="0">
                          <a:latin typeface="Calibri"/>
                          <a:cs typeface="Calibri"/>
                        </a:rPr>
                        <a:t>t</a:t>
                      </a:r>
                      <a:r>
                        <a:rPr sz="700" spc="5"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ta</a:t>
                      </a:r>
                      <a:r>
                        <a:rPr sz="700" dirty="0">
                          <a:latin typeface="Calibri"/>
                          <a:cs typeface="Calibri"/>
                        </a:rPr>
                        <a:t>x), </a:t>
                      </a:r>
                      <a:r>
                        <a:rPr sz="700" spc="-5" dirty="0">
                          <a:latin typeface="Calibri"/>
                          <a:cs typeface="Calibri"/>
                        </a:rPr>
                        <a:t>ha</a:t>
                      </a:r>
                      <a:r>
                        <a:rPr sz="700" dirty="0">
                          <a:latin typeface="Calibri"/>
                          <a:cs typeface="Calibri"/>
                        </a:rPr>
                        <a:t>s</a:t>
                      </a:r>
                      <a:r>
                        <a:rPr sz="700" spc="5" dirty="0">
                          <a:latin typeface="Calibri"/>
                          <a:cs typeface="Calibri"/>
                        </a:rPr>
                        <a:t> </a:t>
                      </a:r>
                      <a:r>
                        <a:rPr sz="700" dirty="0">
                          <a:latin typeface="Calibri"/>
                          <a:cs typeface="Calibri"/>
                        </a:rPr>
                        <a:t>a</a:t>
                      </a:r>
                      <a:r>
                        <a:rPr sz="700" spc="5" dirty="0">
                          <a:latin typeface="Calibri"/>
                          <a:cs typeface="Calibri"/>
                        </a:rPr>
                        <a:t> </a:t>
                      </a:r>
                      <a:r>
                        <a:rPr sz="700" spc="-5" dirty="0">
                          <a:latin typeface="Calibri"/>
                          <a:cs typeface="Calibri"/>
                        </a:rPr>
                        <a:t>u</a:t>
                      </a:r>
                      <a:r>
                        <a:rPr sz="700" dirty="0">
                          <a:latin typeface="Calibri"/>
                          <a:cs typeface="Calibri"/>
                        </a:rPr>
                        <a:t>s</a:t>
                      </a:r>
                      <a:r>
                        <a:rPr sz="700" spc="-10" dirty="0">
                          <a:latin typeface="Calibri"/>
                          <a:cs typeface="Calibri"/>
                        </a:rPr>
                        <a:t>e</a:t>
                      </a:r>
                      <a:r>
                        <a:rPr sz="700" spc="-5" dirty="0">
                          <a:latin typeface="Calibri"/>
                          <a:cs typeface="Calibri"/>
                        </a:rPr>
                        <a:t>fu</a:t>
                      </a:r>
                      <a:r>
                        <a:rPr sz="700" dirty="0">
                          <a:latin typeface="Calibri"/>
                          <a:cs typeface="Calibri"/>
                        </a:rPr>
                        <a:t>l</a:t>
                      </a:r>
                      <a:r>
                        <a:rPr sz="700" spc="10" dirty="0">
                          <a:latin typeface="Calibri"/>
                          <a:cs typeface="Calibri"/>
                        </a:rPr>
                        <a:t> </a:t>
                      </a:r>
                      <a:r>
                        <a:rPr sz="700" dirty="0">
                          <a:latin typeface="Calibri"/>
                          <a:cs typeface="Calibri"/>
                        </a:rPr>
                        <a:t>li</a:t>
                      </a:r>
                      <a:r>
                        <a:rPr sz="700" spc="-5" dirty="0">
                          <a:latin typeface="Calibri"/>
                          <a:cs typeface="Calibri"/>
                        </a:rPr>
                        <a:t>f</a:t>
                      </a:r>
                      <a:r>
                        <a:rPr sz="700" dirty="0">
                          <a:latin typeface="Calibri"/>
                          <a:cs typeface="Calibri"/>
                        </a:rPr>
                        <a:t>e </a:t>
                      </a:r>
                      <a:r>
                        <a:rPr sz="700" spc="-10" dirty="0">
                          <a:latin typeface="Calibri"/>
                          <a:cs typeface="Calibri"/>
                        </a:rPr>
                        <a:t>o</a:t>
                      </a:r>
                      <a:r>
                        <a:rPr sz="700" dirty="0">
                          <a:latin typeface="Calibri"/>
                          <a:cs typeface="Calibri"/>
                        </a:rPr>
                        <a:t>f</a:t>
                      </a:r>
                      <a:r>
                        <a:rPr sz="700" spc="5" dirty="0">
                          <a:latin typeface="Calibri"/>
                          <a:cs typeface="Calibri"/>
                        </a:rPr>
                        <a:t> </a:t>
                      </a:r>
                      <a:r>
                        <a:rPr sz="700" dirty="0">
                          <a:latin typeface="Calibri"/>
                          <a:cs typeface="Calibri"/>
                        </a:rPr>
                        <a:t>2 </a:t>
                      </a:r>
                      <a:r>
                        <a:rPr sz="700" spc="-5" dirty="0">
                          <a:latin typeface="Calibri"/>
                          <a:cs typeface="Calibri"/>
                        </a:rPr>
                        <a:t>y</a:t>
                      </a:r>
                      <a:r>
                        <a:rPr sz="700" spc="-10" dirty="0">
                          <a:latin typeface="Calibri"/>
                          <a:cs typeface="Calibri"/>
                        </a:rPr>
                        <a:t>e</a:t>
                      </a:r>
                      <a:r>
                        <a:rPr sz="700" spc="-5" dirty="0">
                          <a:latin typeface="Calibri"/>
                          <a:cs typeface="Calibri"/>
                        </a:rPr>
                        <a:t>ar</a:t>
                      </a:r>
                      <a:r>
                        <a:rPr sz="700" dirty="0">
                          <a:latin typeface="Calibri"/>
                          <a:cs typeface="Calibri"/>
                        </a:rPr>
                        <a:t>s</a:t>
                      </a:r>
                      <a:r>
                        <a:rPr sz="700" spc="5" dirty="0">
                          <a:latin typeface="Calibri"/>
                          <a:cs typeface="Calibri"/>
                        </a:rPr>
                        <a:t> </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m</a:t>
                      </a:r>
                      <a:r>
                        <a:rPr sz="700" spc="-10" dirty="0">
                          <a:latin typeface="Calibri"/>
                          <a:cs typeface="Calibri"/>
                        </a:rPr>
                        <a:t>o</a:t>
                      </a:r>
                      <a:r>
                        <a:rPr sz="700" spc="-5" dirty="0">
                          <a:latin typeface="Calibri"/>
                          <a:cs typeface="Calibri"/>
                        </a:rPr>
                        <a:t>r</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is</a:t>
                      </a:r>
                      <a:r>
                        <a:rPr sz="700" spc="5" dirty="0">
                          <a:latin typeface="Calibri"/>
                          <a:cs typeface="Calibri"/>
                        </a:rPr>
                        <a:t> </a:t>
                      </a:r>
                      <a:r>
                        <a:rPr sz="700" dirty="0">
                          <a:latin typeface="Calibri"/>
                          <a:cs typeface="Calibri"/>
                        </a:rPr>
                        <a:t>a</a:t>
                      </a:r>
                      <a:r>
                        <a:rPr sz="700" spc="5" dirty="0">
                          <a:latin typeface="Calibri"/>
                          <a:cs typeface="Calibri"/>
                        </a:rPr>
                        <a:t> </a:t>
                      </a:r>
                      <a:r>
                        <a:rPr sz="700" dirty="0">
                          <a:latin typeface="Calibri"/>
                          <a:cs typeface="Calibri"/>
                        </a:rPr>
                        <a:t>s</a:t>
                      </a:r>
                      <a:r>
                        <a:rPr sz="700" spc="-5" dirty="0">
                          <a:latin typeface="Calibri"/>
                          <a:cs typeface="Calibri"/>
                        </a:rPr>
                        <a:t>tan</a:t>
                      </a:r>
                      <a:r>
                        <a:rPr sz="700" dirty="0">
                          <a:latin typeface="Calibri"/>
                          <a:cs typeface="Calibri"/>
                        </a:rPr>
                        <a:t>d </a:t>
                      </a:r>
                      <a:r>
                        <a:rPr sz="700" spc="-5" dirty="0">
                          <a:latin typeface="Calibri"/>
                          <a:cs typeface="Calibri"/>
                        </a:rPr>
                        <a:t>a</a:t>
                      </a:r>
                      <a:r>
                        <a:rPr sz="700" dirty="0">
                          <a:latin typeface="Calibri"/>
                          <a:cs typeface="Calibri"/>
                        </a:rPr>
                        <a:t>l</a:t>
                      </a:r>
                      <a:r>
                        <a:rPr sz="700" spc="-10" dirty="0">
                          <a:latin typeface="Calibri"/>
                          <a:cs typeface="Calibri"/>
                        </a:rPr>
                        <a:t>o</a:t>
                      </a:r>
                      <a:r>
                        <a:rPr sz="700" spc="-5" dirty="0">
                          <a:latin typeface="Calibri"/>
                          <a:cs typeface="Calibri"/>
                        </a:rPr>
                        <a:t>n</a:t>
                      </a:r>
                      <a:r>
                        <a:rPr sz="700" dirty="0">
                          <a:latin typeface="Calibri"/>
                          <a:cs typeface="Calibri"/>
                        </a:rPr>
                        <a:t>e </a:t>
                      </a:r>
                      <a:r>
                        <a:rPr sz="700" spc="-5" dirty="0">
                          <a:latin typeface="Calibri"/>
                          <a:cs typeface="Calibri"/>
                        </a:rPr>
                        <a:t>ass</a:t>
                      </a:r>
                      <a:r>
                        <a:rPr sz="700" spc="-10" dirty="0">
                          <a:latin typeface="Calibri"/>
                          <a:cs typeface="Calibri"/>
                        </a:rPr>
                        <a:t>e</a:t>
                      </a:r>
                      <a:r>
                        <a:rPr sz="700" spc="-5" dirty="0">
                          <a:latin typeface="Calibri"/>
                          <a:cs typeface="Calibri"/>
                        </a:rPr>
                        <a:t>t</a:t>
                      </a:r>
                      <a:r>
                        <a:rPr sz="700" dirty="0">
                          <a:latin typeface="Calibri"/>
                          <a:cs typeface="Calibri"/>
                        </a:rPr>
                        <a:t>.</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2">
                      <a:solidFill>
                        <a:srgbClr val="000000"/>
                      </a:solidFill>
                      <a:prstDash val="solid"/>
                    </a:lnT>
                    <a:lnB w="13462">
                      <a:solidFill>
                        <a:srgbClr val="000000"/>
                      </a:solidFill>
                      <a:prstDash val="solid"/>
                    </a:lnB>
                  </a:tcPr>
                </a:tc>
                <a:tc>
                  <a:txBody>
                    <a:bodyPr/>
                    <a:lstStyle/>
                    <a:p>
                      <a:pPr marL="17145" marR="118745">
                        <a:lnSpc>
                          <a:spcPct val="110300"/>
                        </a:lnSpc>
                      </a:pPr>
                      <a:r>
                        <a:rPr sz="700" spc="5" dirty="0">
                          <a:latin typeface="Calibri"/>
                          <a:cs typeface="Calibri"/>
                        </a:rPr>
                        <a:t>Y</a:t>
                      </a:r>
                      <a:r>
                        <a:rPr sz="700" spc="-5" dirty="0">
                          <a:latin typeface="Calibri"/>
                          <a:cs typeface="Calibri"/>
                        </a:rPr>
                        <a:t>e</a:t>
                      </a:r>
                      <a:r>
                        <a:rPr sz="700" dirty="0">
                          <a:latin typeface="Calibri"/>
                          <a:cs typeface="Calibri"/>
                        </a:rPr>
                        <a:t>s</a:t>
                      </a:r>
                      <a:r>
                        <a:rPr sz="700" spc="5" dirty="0">
                          <a:latin typeface="Calibri"/>
                          <a:cs typeface="Calibri"/>
                        </a:rPr>
                        <a:t> </a:t>
                      </a:r>
                      <a:r>
                        <a:rPr sz="700" dirty="0">
                          <a:latin typeface="Calibri"/>
                          <a:cs typeface="Calibri"/>
                        </a:rPr>
                        <a:t>-</a:t>
                      </a:r>
                      <a:r>
                        <a:rPr sz="700" spc="5" dirty="0">
                          <a:latin typeface="Calibri"/>
                          <a:cs typeface="Calibri"/>
                        </a:rPr>
                        <a:t> </a:t>
                      </a:r>
                      <a:r>
                        <a:rPr sz="700" spc="-5" dirty="0">
                          <a:latin typeface="Calibri"/>
                          <a:cs typeface="Calibri"/>
                        </a:rPr>
                        <a:t>add</a:t>
                      </a:r>
                      <a:r>
                        <a:rPr sz="700" dirty="0">
                          <a:latin typeface="Calibri"/>
                          <a:cs typeface="Calibri"/>
                        </a:rPr>
                        <a:t>i</a:t>
                      </a:r>
                      <a:r>
                        <a:rPr sz="700" spc="-5" dirty="0">
                          <a:latin typeface="Calibri"/>
                          <a:cs typeface="Calibri"/>
                        </a:rPr>
                        <a:t>t</a:t>
                      </a:r>
                      <a:r>
                        <a:rPr sz="700" dirty="0">
                          <a:latin typeface="Calibri"/>
                          <a:cs typeface="Calibri"/>
                        </a:rPr>
                        <a:t>i</a:t>
                      </a:r>
                      <a:r>
                        <a:rPr sz="700" spc="-10" dirty="0">
                          <a:latin typeface="Calibri"/>
                          <a:cs typeface="Calibri"/>
                        </a:rPr>
                        <a:t>o</a:t>
                      </a:r>
                      <a:r>
                        <a:rPr sz="700" spc="-5" dirty="0">
                          <a:latin typeface="Calibri"/>
                          <a:cs typeface="Calibri"/>
                        </a:rPr>
                        <a:t>na</a:t>
                      </a:r>
                      <a:r>
                        <a:rPr sz="700" dirty="0">
                          <a:latin typeface="Calibri"/>
                          <a:cs typeface="Calibri"/>
                        </a:rPr>
                        <a:t>l</a:t>
                      </a:r>
                      <a:r>
                        <a:rPr sz="700" spc="10" dirty="0">
                          <a:latin typeface="Calibri"/>
                          <a:cs typeface="Calibri"/>
                        </a:rPr>
                        <a:t> </a:t>
                      </a:r>
                      <a:r>
                        <a:rPr sz="700" spc="-5" dirty="0">
                          <a:latin typeface="Calibri"/>
                          <a:cs typeface="Calibri"/>
                        </a:rPr>
                        <a:t>rev</a:t>
                      </a:r>
                      <a:r>
                        <a:rPr sz="700" dirty="0">
                          <a:latin typeface="Calibri"/>
                          <a:cs typeface="Calibri"/>
                        </a:rPr>
                        <a:t>i</a:t>
                      </a:r>
                      <a:r>
                        <a:rPr sz="700" spc="-5" dirty="0">
                          <a:latin typeface="Calibri"/>
                          <a:cs typeface="Calibri"/>
                        </a:rPr>
                        <a:t>e</a:t>
                      </a:r>
                      <a:r>
                        <a:rPr sz="700" dirty="0">
                          <a:latin typeface="Calibri"/>
                          <a:cs typeface="Calibri"/>
                        </a:rPr>
                        <a:t>w </a:t>
                      </a:r>
                      <a:r>
                        <a:rPr sz="700" spc="-10" dirty="0">
                          <a:latin typeface="Calibri"/>
                          <a:cs typeface="Calibri"/>
                        </a:rPr>
                        <a:t>o</a:t>
                      </a:r>
                      <a:r>
                        <a:rPr sz="700" dirty="0">
                          <a:latin typeface="Calibri"/>
                          <a:cs typeface="Calibri"/>
                        </a:rPr>
                        <a:t>f</a:t>
                      </a:r>
                      <a:r>
                        <a:rPr sz="700" spc="5" dirty="0">
                          <a:latin typeface="Calibri"/>
                          <a:cs typeface="Calibri"/>
                        </a:rPr>
                        <a:t> </a:t>
                      </a:r>
                      <a:r>
                        <a:rPr sz="700" spc="-5" dirty="0">
                          <a:latin typeface="Calibri"/>
                          <a:cs typeface="Calibri"/>
                        </a:rPr>
                        <a:t>c</a:t>
                      </a:r>
                      <a:r>
                        <a:rPr sz="700" spc="-10" dirty="0">
                          <a:latin typeface="Calibri"/>
                          <a:cs typeface="Calibri"/>
                        </a:rPr>
                        <a:t>o</a:t>
                      </a:r>
                      <a:r>
                        <a:rPr sz="700" dirty="0">
                          <a:latin typeface="Calibri"/>
                          <a:cs typeface="Calibri"/>
                        </a:rPr>
                        <a:t>st is</a:t>
                      </a:r>
                      <a:r>
                        <a:rPr sz="700" spc="5" dirty="0">
                          <a:latin typeface="Calibri"/>
                          <a:cs typeface="Calibri"/>
                        </a:rPr>
                        <a:t> </a:t>
                      </a:r>
                      <a:r>
                        <a:rPr sz="700" spc="-5" dirty="0">
                          <a:latin typeface="Calibri"/>
                          <a:cs typeface="Calibri"/>
                        </a:rPr>
                        <a:t>p</a:t>
                      </a:r>
                      <a:r>
                        <a:rPr sz="700" spc="-10" dirty="0">
                          <a:latin typeface="Calibri"/>
                          <a:cs typeface="Calibri"/>
                        </a:rPr>
                        <a:t>e</a:t>
                      </a:r>
                      <a:r>
                        <a:rPr sz="700" spc="-5" dirty="0">
                          <a:latin typeface="Calibri"/>
                          <a:cs typeface="Calibri"/>
                        </a:rPr>
                        <a:t>rf</a:t>
                      </a:r>
                      <a:r>
                        <a:rPr sz="700" spc="-10" dirty="0">
                          <a:latin typeface="Calibri"/>
                          <a:cs typeface="Calibri"/>
                        </a:rPr>
                        <a:t>o</a:t>
                      </a:r>
                      <a:r>
                        <a:rPr sz="700" spc="-5" dirty="0">
                          <a:latin typeface="Calibri"/>
                          <a:cs typeface="Calibri"/>
                        </a:rPr>
                        <a:t>rm</a:t>
                      </a:r>
                      <a:r>
                        <a:rPr sz="700" spc="-10" dirty="0">
                          <a:latin typeface="Calibri"/>
                          <a:cs typeface="Calibri"/>
                        </a:rPr>
                        <a:t>e</a:t>
                      </a:r>
                      <a:r>
                        <a:rPr sz="700" dirty="0">
                          <a:latin typeface="Calibri"/>
                          <a:cs typeface="Calibri"/>
                        </a:rPr>
                        <a:t>d </a:t>
                      </a:r>
                      <a:r>
                        <a:rPr sz="700" spc="-5" dirty="0">
                          <a:latin typeface="Calibri"/>
                          <a:cs typeface="Calibri"/>
                        </a:rPr>
                        <a:t>b</a:t>
                      </a:r>
                      <a:r>
                        <a:rPr sz="700" dirty="0">
                          <a:latin typeface="Calibri"/>
                          <a:cs typeface="Calibri"/>
                        </a:rPr>
                        <a:t>y </a:t>
                      </a:r>
                      <a:r>
                        <a:rPr sz="700" spc="5" dirty="0">
                          <a:latin typeface="Calibri"/>
                          <a:cs typeface="Calibri"/>
                        </a:rPr>
                        <a:t>P</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A</a:t>
                      </a:r>
                      <a:r>
                        <a:rPr sz="700" spc="-10" dirty="0">
                          <a:latin typeface="Calibri"/>
                          <a:cs typeface="Calibri"/>
                        </a:rPr>
                        <a:t>w</a:t>
                      </a:r>
                      <a:r>
                        <a:rPr sz="700" spc="-5" dirty="0">
                          <a:latin typeface="Calibri"/>
                          <a:cs typeface="Calibri"/>
                        </a:rPr>
                        <a:t>ard </a:t>
                      </a:r>
                      <a:r>
                        <a:rPr sz="700" dirty="0">
                          <a:latin typeface="Calibri"/>
                          <a:cs typeface="Calibri"/>
                        </a:rPr>
                        <a:t>A</a:t>
                      </a:r>
                      <a:r>
                        <a:rPr sz="700" spc="-5" dirty="0">
                          <a:latin typeface="Calibri"/>
                          <a:cs typeface="Calibri"/>
                        </a:rPr>
                        <a:t>dm</a:t>
                      </a:r>
                      <a:r>
                        <a:rPr sz="700" dirty="0">
                          <a:latin typeface="Calibri"/>
                          <a:cs typeface="Calibri"/>
                        </a:rPr>
                        <a:t>i</a:t>
                      </a:r>
                      <a:r>
                        <a:rPr sz="700" spc="-5" dirty="0">
                          <a:latin typeface="Calibri"/>
                          <a:cs typeface="Calibri"/>
                        </a:rPr>
                        <a:t>n</a:t>
                      </a:r>
                      <a:r>
                        <a:rPr sz="700" dirty="0">
                          <a:latin typeface="Calibri"/>
                          <a:cs typeface="Calibri"/>
                        </a:rPr>
                        <a:t>is</a:t>
                      </a:r>
                      <a:r>
                        <a:rPr sz="700" spc="-5" dirty="0">
                          <a:latin typeface="Calibri"/>
                          <a:cs typeface="Calibri"/>
                        </a:rPr>
                        <a:t>trat</a:t>
                      </a:r>
                      <a:r>
                        <a:rPr sz="700" dirty="0">
                          <a:latin typeface="Calibri"/>
                          <a:cs typeface="Calibri"/>
                        </a:rPr>
                        <a:t>i</a:t>
                      </a:r>
                      <a:r>
                        <a:rPr sz="700" spc="-10" dirty="0">
                          <a:latin typeface="Calibri"/>
                          <a:cs typeface="Calibri"/>
                        </a:rPr>
                        <a:t>o</a:t>
                      </a:r>
                      <a:r>
                        <a:rPr sz="700" dirty="0">
                          <a:latin typeface="Calibri"/>
                          <a:cs typeface="Calibri"/>
                        </a:rPr>
                        <a:t>n</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2">
                      <a:solidFill>
                        <a:srgbClr val="000000"/>
                      </a:solidFill>
                      <a:prstDash val="solid"/>
                    </a:lnT>
                    <a:lnB w="13462">
                      <a:solidFill>
                        <a:srgbClr val="000000"/>
                      </a:solidFill>
                      <a:prstDash val="solid"/>
                    </a:lnB>
                  </a:tcPr>
                </a:tc>
                <a:tc>
                  <a:txBody>
                    <a:bodyPr/>
                    <a:lstStyle/>
                    <a:p>
                      <a:pPr marL="17145" marR="44450">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p>
                  </a:txBody>
                  <a:tcPr marL="0" marR="0" marT="0" marB="0">
                    <a:lnL w="13461">
                      <a:solidFill>
                        <a:srgbClr val="000000"/>
                      </a:solidFill>
                      <a:prstDash val="solid"/>
                    </a:lnL>
                    <a:lnR w="13449">
                      <a:solidFill>
                        <a:srgbClr val="000000"/>
                      </a:solidFill>
                      <a:prstDash val="solid"/>
                    </a:lnR>
                    <a:lnT w="13462">
                      <a:solidFill>
                        <a:srgbClr val="000000"/>
                      </a:solidFill>
                      <a:prstDash val="solid"/>
                    </a:lnT>
                    <a:lnB w="13462">
                      <a:solidFill>
                        <a:srgbClr val="000000"/>
                      </a:solidFill>
                      <a:prstDash val="solid"/>
                    </a:lnB>
                  </a:tcPr>
                </a:tc>
              </a:tr>
            </a:tbl>
          </a:graphicData>
        </a:graphic>
      </p:graphicFrame>
    </p:spTree>
    <p:extLst>
      <p:ext uri="{BB962C8B-B14F-4D97-AF65-F5344CB8AC3E}">
        <p14:creationId xmlns:p14="http://schemas.microsoft.com/office/powerpoint/2010/main" val="2953699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xfrm>
            <a:off x="2010405" y="488252"/>
            <a:ext cx="516022" cy="307777"/>
          </a:xfrm>
          <a:prstGeom prst="rect">
            <a:avLst/>
          </a:prstGeom>
        </p:spPr>
        <p:txBody>
          <a:bodyPr vert="horz" wrap="square" lIns="0" tIns="0" rIns="0" bIns="0" rtlCol="0" anchor="ctr">
            <a:spAutoFit/>
          </a:bodyPr>
          <a:lstStyle/>
          <a:p>
            <a:pPr marL="16810"/>
            <a:fld id="{81D60167-4931-47E6-BA6A-407CBD079E47}" type="slidenum">
              <a:rPr dirty="0"/>
              <a:pPr marL="16810"/>
              <a:t>14</a:t>
            </a:fld>
            <a:endParaRPr dirty="0"/>
          </a:p>
        </p:txBody>
      </p:sp>
      <p:sp>
        <p:nvSpPr>
          <p:cNvPr id="2" name="object 2"/>
          <p:cNvSpPr txBox="1"/>
          <p:nvPr/>
        </p:nvSpPr>
        <p:spPr>
          <a:xfrm>
            <a:off x="3818192" y="91051"/>
            <a:ext cx="5001068" cy="289438"/>
          </a:xfrm>
          <a:prstGeom prst="rect">
            <a:avLst/>
          </a:prstGeom>
        </p:spPr>
        <p:txBody>
          <a:bodyPr vert="horz" wrap="square" lIns="0" tIns="0" rIns="0" bIns="0" rtlCol="0">
            <a:spAutoFit/>
          </a:bodyPr>
          <a:lstStyle/>
          <a:p>
            <a:pPr marL="641710" marR="3362" indent="-633726" algn="ctr">
              <a:lnSpc>
                <a:spcPct val="110300"/>
              </a:lnSpc>
            </a:pPr>
            <a:r>
              <a:rPr u="sng" dirty="0">
                <a:latin typeface="Calibri"/>
                <a:cs typeface="Calibri"/>
              </a:rPr>
              <a:t>S</a:t>
            </a:r>
            <a:r>
              <a:rPr u="sng" spc="-3" dirty="0">
                <a:latin typeface="Calibri"/>
                <a:cs typeface="Calibri"/>
              </a:rPr>
              <a:t>p</a:t>
            </a:r>
            <a:r>
              <a:rPr u="sng" spc="-7" dirty="0">
                <a:latin typeface="Calibri"/>
                <a:cs typeface="Calibri"/>
              </a:rPr>
              <a:t>o</a:t>
            </a:r>
            <a:r>
              <a:rPr u="sng" spc="-3" dirty="0">
                <a:latin typeface="Calibri"/>
                <a:cs typeface="Calibri"/>
              </a:rPr>
              <a:t>n</a:t>
            </a:r>
            <a:r>
              <a:rPr u="sng" dirty="0">
                <a:latin typeface="Calibri"/>
                <a:cs typeface="Calibri"/>
              </a:rPr>
              <a:t>s</a:t>
            </a:r>
            <a:r>
              <a:rPr u="sng" spc="-7" dirty="0">
                <a:latin typeface="Calibri"/>
                <a:cs typeface="Calibri"/>
              </a:rPr>
              <a:t>o</a:t>
            </a:r>
            <a:r>
              <a:rPr u="sng" spc="-3" dirty="0">
                <a:latin typeface="Calibri"/>
                <a:cs typeface="Calibri"/>
              </a:rPr>
              <a:t>r</a:t>
            </a:r>
            <a:r>
              <a:rPr u="sng" spc="-7" dirty="0">
                <a:latin typeface="Calibri"/>
                <a:cs typeface="Calibri"/>
              </a:rPr>
              <a:t>e</a:t>
            </a:r>
            <a:r>
              <a:rPr u="sng" dirty="0">
                <a:latin typeface="Calibri"/>
                <a:cs typeface="Calibri"/>
              </a:rPr>
              <a:t>d A</a:t>
            </a:r>
            <a:r>
              <a:rPr u="sng" spc="-7" dirty="0">
                <a:latin typeface="Calibri"/>
                <a:cs typeface="Calibri"/>
              </a:rPr>
              <a:t>w</a:t>
            </a:r>
            <a:r>
              <a:rPr u="sng" spc="-3" dirty="0">
                <a:latin typeface="Calibri"/>
                <a:cs typeface="Calibri"/>
              </a:rPr>
              <a:t>ar</a:t>
            </a:r>
            <a:r>
              <a:rPr u="sng" dirty="0">
                <a:latin typeface="Calibri"/>
                <a:cs typeface="Calibri"/>
              </a:rPr>
              <a:t>d Ex</a:t>
            </a:r>
            <a:r>
              <a:rPr u="sng" spc="-3" dirty="0">
                <a:latin typeface="Calibri"/>
                <a:cs typeface="Calibri"/>
              </a:rPr>
              <a:t>p</a:t>
            </a:r>
            <a:r>
              <a:rPr u="sng" spc="-7" dirty="0">
                <a:latin typeface="Calibri"/>
                <a:cs typeface="Calibri"/>
              </a:rPr>
              <a:t>e</a:t>
            </a:r>
            <a:r>
              <a:rPr u="sng" spc="-3" dirty="0">
                <a:latin typeface="Calibri"/>
                <a:cs typeface="Calibri"/>
              </a:rPr>
              <a:t>nd</a:t>
            </a:r>
            <a:r>
              <a:rPr u="sng" dirty="0">
                <a:latin typeface="Calibri"/>
                <a:cs typeface="Calibri"/>
              </a:rPr>
              <a:t>i</a:t>
            </a:r>
            <a:r>
              <a:rPr u="sng" spc="-3" dirty="0">
                <a:latin typeface="Calibri"/>
                <a:cs typeface="Calibri"/>
              </a:rPr>
              <a:t>tur</a:t>
            </a:r>
            <a:r>
              <a:rPr u="sng" dirty="0">
                <a:latin typeface="Calibri"/>
                <a:cs typeface="Calibri"/>
              </a:rPr>
              <a:t>e </a:t>
            </a:r>
            <a:r>
              <a:rPr u="sng" spc="3" dirty="0">
                <a:latin typeface="Calibri"/>
                <a:cs typeface="Calibri"/>
              </a:rPr>
              <a:t>T</a:t>
            </a:r>
            <a:r>
              <a:rPr u="sng" spc="-3" dirty="0">
                <a:latin typeface="Calibri"/>
                <a:cs typeface="Calibri"/>
              </a:rPr>
              <a:t>yp</a:t>
            </a:r>
            <a:r>
              <a:rPr u="sng" dirty="0">
                <a:latin typeface="Calibri"/>
                <a:cs typeface="Calibri"/>
              </a:rPr>
              <a:t>e M</a:t>
            </a:r>
            <a:r>
              <a:rPr u="sng" spc="-3" dirty="0">
                <a:latin typeface="Calibri"/>
                <a:cs typeface="Calibri"/>
              </a:rPr>
              <a:t>atr</a:t>
            </a:r>
            <a:r>
              <a:rPr u="sng" dirty="0">
                <a:latin typeface="Calibri"/>
                <a:cs typeface="Calibri"/>
              </a:rPr>
              <a:t>ix </a:t>
            </a:r>
            <a:r>
              <a:rPr u="sng" spc="-7" dirty="0">
                <a:latin typeface="Calibri"/>
                <a:cs typeface="Calibri"/>
              </a:rPr>
              <a:t>De</a:t>
            </a:r>
            <a:r>
              <a:rPr u="sng" dirty="0">
                <a:latin typeface="Calibri"/>
                <a:cs typeface="Calibri"/>
              </a:rPr>
              <a:t>c 2017</a:t>
            </a:r>
          </a:p>
        </p:txBody>
      </p:sp>
      <p:graphicFrame>
        <p:nvGraphicFramePr>
          <p:cNvPr id="3" name="object 3"/>
          <p:cNvGraphicFramePr>
            <a:graphicFrameLocks noGrp="1"/>
          </p:cNvGraphicFramePr>
          <p:nvPr>
            <p:extLst>
              <p:ext uri="{D42A27DB-BD31-4B8C-83A1-F6EECF244321}">
                <p14:modId xmlns:p14="http://schemas.microsoft.com/office/powerpoint/2010/main" val="1832128712"/>
              </p:ext>
            </p:extLst>
          </p:nvPr>
        </p:nvGraphicFramePr>
        <p:xfrm>
          <a:off x="1871529" y="488251"/>
          <a:ext cx="9349098" cy="6186013"/>
        </p:xfrm>
        <a:graphic>
          <a:graphicData uri="http://schemas.openxmlformats.org/drawingml/2006/table">
            <a:tbl>
              <a:tblPr firstRow="1" bandRow="1">
                <a:tableStyleId>{2D5ABB26-0587-4C30-8999-92F81FD0307C}</a:tableStyleId>
              </a:tblPr>
              <a:tblGrid>
                <a:gridCol w="198068"/>
                <a:gridCol w="1358831"/>
                <a:gridCol w="1174588"/>
                <a:gridCol w="1819464"/>
                <a:gridCol w="1627529"/>
                <a:gridCol w="1404904"/>
                <a:gridCol w="1765714"/>
              </a:tblGrid>
              <a:tr h="135971">
                <a:tc>
                  <a:txBody>
                    <a:bodyPr/>
                    <a:lstStyle/>
                    <a:p>
                      <a:endParaRPr sz="700" dirty="0">
                        <a:latin typeface="Calibri"/>
                        <a:cs typeface="Calibri"/>
                      </a:endParaRPr>
                    </a:p>
                  </a:txBody>
                  <a:tcPr marL="0" marR="0" marT="0" marB="0">
                    <a:lnL w="13462">
                      <a:solidFill>
                        <a:srgbClr val="000000"/>
                      </a:solidFill>
                      <a:prstDash val="solid"/>
                    </a:lnL>
                    <a:lnR w="13462">
                      <a:solidFill>
                        <a:srgbClr val="000000"/>
                      </a:solidFill>
                      <a:prstDash val="solid"/>
                    </a:lnR>
                    <a:lnT w="13449">
                      <a:solidFill>
                        <a:srgbClr val="000000"/>
                      </a:solidFill>
                      <a:prstDash val="solid"/>
                    </a:lnT>
                    <a:lnB w="13449">
                      <a:solidFill>
                        <a:srgbClr val="000000"/>
                      </a:solidFill>
                      <a:prstDash val="solid"/>
                    </a:lnB>
                  </a:tcPr>
                </a:tc>
                <a:tc>
                  <a:txBody>
                    <a:bodyPr/>
                    <a:lstStyle/>
                    <a:p>
                      <a:pPr marL="11430" algn="ctr">
                        <a:lnSpc>
                          <a:spcPct val="100000"/>
                        </a:lnSpc>
                      </a:pPr>
                      <a:r>
                        <a:rPr sz="700" dirty="0">
                          <a:latin typeface="Segoe UI"/>
                          <a:cs typeface="Segoe UI"/>
                        </a:rPr>
                        <a:t>A</a:t>
                      </a:r>
                      <a:endParaRPr sz="700">
                        <a:latin typeface="Segoe UI"/>
                        <a:cs typeface="Segoe UI"/>
                      </a:endParaRPr>
                    </a:p>
                  </a:txBody>
                  <a:tcPr marL="0" marR="0" marT="0" marB="0">
                    <a:lnL w="13462">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0160" algn="ctr">
                        <a:lnSpc>
                          <a:spcPct val="100000"/>
                        </a:lnSpc>
                      </a:pPr>
                      <a:r>
                        <a:rPr sz="700" dirty="0">
                          <a:latin typeface="Segoe UI"/>
                          <a:cs typeface="Segoe UI"/>
                        </a:rPr>
                        <a:t>B</a:t>
                      </a:r>
                      <a:endParaRPr sz="700">
                        <a:latin typeface="Segoe UI"/>
                        <a:cs typeface="Segoe U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2065" algn="ctr">
                        <a:lnSpc>
                          <a:spcPct val="100000"/>
                        </a:lnSpc>
                      </a:pPr>
                      <a:r>
                        <a:rPr sz="700" dirty="0">
                          <a:latin typeface="Segoe UI"/>
                          <a:cs typeface="Segoe UI"/>
                        </a:rPr>
                        <a:t>C</a:t>
                      </a:r>
                      <a:endParaRPr sz="700">
                        <a:latin typeface="Segoe UI"/>
                        <a:cs typeface="Segoe U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12065" algn="ctr">
                        <a:lnSpc>
                          <a:spcPct val="100000"/>
                        </a:lnSpc>
                      </a:pPr>
                      <a:r>
                        <a:rPr sz="700" dirty="0">
                          <a:latin typeface="Segoe UI"/>
                          <a:cs typeface="Segoe UI"/>
                        </a:rPr>
                        <a:t>D</a:t>
                      </a:r>
                      <a:endParaRPr sz="700">
                        <a:latin typeface="Segoe UI"/>
                        <a:cs typeface="Segoe U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9525" algn="ctr">
                        <a:lnSpc>
                          <a:spcPct val="100000"/>
                        </a:lnSpc>
                      </a:pPr>
                      <a:r>
                        <a:rPr sz="700" dirty="0">
                          <a:latin typeface="Segoe UI"/>
                          <a:cs typeface="Segoe UI"/>
                        </a:rPr>
                        <a:t>E</a:t>
                      </a:r>
                      <a:endParaRPr sz="700">
                        <a:latin typeface="Segoe UI"/>
                        <a:cs typeface="Segoe U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9525" algn="ctr">
                        <a:lnSpc>
                          <a:spcPct val="100000"/>
                        </a:lnSpc>
                      </a:pPr>
                      <a:r>
                        <a:rPr sz="700" dirty="0">
                          <a:latin typeface="Segoe UI"/>
                          <a:cs typeface="Segoe UI"/>
                        </a:rPr>
                        <a:t>F</a:t>
                      </a:r>
                      <a:endParaRPr sz="700">
                        <a:latin typeface="Segoe UI"/>
                        <a:cs typeface="Segoe U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r>
              <a:tr h="405942">
                <a:tc>
                  <a:txBody>
                    <a:bodyPr/>
                    <a:lstStyle/>
                    <a:p>
                      <a:pPr marL="9525" algn="ctr">
                        <a:lnSpc>
                          <a:spcPct val="100000"/>
                        </a:lnSpc>
                      </a:pPr>
                      <a:r>
                        <a:rPr sz="700" dirty="0">
                          <a:latin typeface="Segoe UI"/>
                          <a:cs typeface="Segoe UI"/>
                        </a:rPr>
                        <a:t>1</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49">
                      <a:solidFill>
                        <a:srgbClr val="000000"/>
                      </a:solidFill>
                      <a:prstDash val="solid"/>
                    </a:lnT>
                    <a:lnB w="13461">
                      <a:solidFill>
                        <a:srgbClr val="000000"/>
                      </a:solidFill>
                      <a:prstDash val="solid"/>
                    </a:lnB>
                  </a:tcPr>
                </a:tc>
                <a:tc>
                  <a:txBody>
                    <a:bodyPr/>
                    <a:lstStyle/>
                    <a:p>
                      <a:pPr marL="379095">
                        <a:lnSpc>
                          <a:spcPct val="100000"/>
                        </a:lnSpc>
                      </a:pPr>
                      <a:r>
                        <a:rPr sz="700" b="1" spc="5" dirty="0">
                          <a:latin typeface="Calibri"/>
                          <a:cs typeface="Calibri"/>
                        </a:rPr>
                        <a:t>E</a:t>
                      </a:r>
                      <a:r>
                        <a:rPr sz="700" b="1" dirty="0">
                          <a:latin typeface="Calibri"/>
                          <a:cs typeface="Calibri"/>
                        </a:rPr>
                        <a:t>x</a:t>
                      </a:r>
                      <a:r>
                        <a:rPr sz="700" b="1" spc="-5" dirty="0">
                          <a:latin typeface="Calibri"/>
                          <a:cs typeface="Calibri"/>
                        </a:rPr>
                        <a:t>p</a:t>
                      </a:r>
                      <a:r>
                        <a:rPr sz="700" b="1" dirty="0">
                          <a:latin typeface="Calibri"/>
                          <a:cs typeface="Calibri"/>
                        </a:rPr>
                        <a:t>e</a:t>
                      </a:r>
                      <a:r>
                        <a:rPr sz="700" b="1" spc="-5" dirty="0">
                          <a:latin typeface="Calibri"/>
                          <a:cs typeface="Calibri"/>
                        </a:rPr>
                        <a:t>nd</a:t>
                      </a:r>
                      <a:r>
                        <a:rPr sz="700" b="1" dirty="0">
                          <a:latin typeface="Calibri"/>
                          <a:cs typeface="Calibri"/>
                        </a:rPr>
                        <a:t>it</a:t>
                      </a:r>
                      <a:r>
                        <a:rPr sz="700" b="1" spc="-5" dirty="0">
                          <a:latin typeface="Calibri"/>
                          <a:cs typeface="Calibri"/>
                        </a:rPr>
                        <a:t>u</a:t>
                      </a:r>
                      <a:r>
                        <a:rPr sz="700" b="1" spc="5" dirty="0">
                          <a:latin typeface="Calibri"/>
                          <a:cs typeface="Calibri"/>
                        </a:rPr>
                        <a:t>r</a:t>
                      </a:r>
                      <a:r>
                        <a:rPr sz="700" b="1" dirty="0">
                          <a:latin typeface="Calibri"/>
                          <a:cs typeface="Calibri"/>
                        </a:rPr>
                        <a:t>e</a:t>
                      </a:r>
                      <a:r>
                        <a:rPr sz="700" b="1" spc="10" dirty="0">
                          <a:latin typeface="Calibri"/>
                          <a:cs typeface="Calibri"/>
                        </a:rPr>
                        <a:t> </a:t>
                      </a:r>
                      <a:r>
                        <a:rPr sz="700" b="1" spc="-5" dirty="0">
                          <a:latin typeface="Calibri"/>
                          <a:cs typeface="Calibri"/>
                        </a:rPr>
                        <a:t>T</a:t>
                      </a:r>
                      <a:r>
                        <a:rPr sz="700" b="1" spc="5" dirty="0">
                          <a:latin typeface="Calibri"/>
                          <a:cs typeface="Calibri"/>
                        </a:rPr>
                        <a:t>y</a:t>
                      </a:r>
                      <a:r>
                        <a:rPr sz="700" b="1" spc="-5" dirty="0">
                          <a:latin typeface="Calibri"/>
                          <a:cs typeface="Calibri"/>
                        </a:rPr>
                        <a:t>p</a:t>
                      </a:r>
                      <a:r>
                        <a:rPr sz="700" b="1" dirty="0">
                          <a:latin typeface="Calibri"/>
                          <a:cs typeface="Calibri"/>
                        </a:rPr>
                        <a:t>e</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441959">
                        <a:lnSpc>
                          <a:spcPct val="100000"/>
                        </a:lnSpc>
                      </a:pPr>
                      <a:r>
                        <a:rPr sz="700" b="1" dirty="0">
                          <a:latin typeface="Calibri"/>
                          <a:cs typeface="Calibri"/>
                        </a:rPr>
                        <a:t>R</a:t>
                      </a:r>
                      <a:r>
                        <a:rPr sz="700" b="1" spc="-5" dirty="0">
                          <a:latin typeface="Calibri"/>
                          <a:cs typeface="Calibri"/>
                        </a:rPr>
                        <a:t>o</a:t>
                      </a:r>
                      <a:r>
                        <a:rPr sz="700" b="1" dirty="0">
                          <a:latin typeface="Calibri"/>
                          <a:cs typeface="Calibri"/>
                        </a:rPr>
                        <a:t>lls</a:t>
                      </a:r>
                      <a:r>
                        <a:rPr sz="700" b="1" spc="15" dirty="0">
                          <a:latin typeface="Calibri"/>
                          <a:cs typeface="Calibri"/>
                        </a:rPr>
                        <a:t> </a:t>
                      </a:r>
                      <a:r>
                        <a:rPr sz="700" b="1" spc="-5" dirty="0">
                          <a:latin typeface="Calibri"/>
                          <a:cs typeface="Calibri"/>
                        </a:rPr>
                        <a:t>U</a:t>
                      </a:r>
                      <a:r>
                        <a:rPr sz="700" b="1" dirty="0">
                          <a:latin typeface="Calibri"/>
                          <a:cs typeface="Calibri"/>
                        </a:rPr>
                        <a:t>p</a:t>
                      </a:r>
                      <a:r>
                        <a:rPr sz="700" b="1" spc="5" dirty="0">
                          <a:latin typeface="Calibri"/>
                          <a:cs typeface="Calibri"/>
                        </a:rPr>
                        <a:t> </a:t>
                      </a:r>
                      <a:r>
                        <a:rPr sz="700" b="1" spc="-5" dirty="0">
                          <a:latin typeface="Calibri"/>
                          <a:cs typeface="Calibri"/>
                        </a:rPr>
                        <a:t>T</a:t>
                      </a:r>
                      <a:r>
                        <a:rPr sz="700" b="1" dirty="0">
                          <a:latin typeface="Calibri"/>
                          <a:cs typeface="Calibri"/>
                        </a:rPr>
                        <a:t>o</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533400">
                        <a:lnSpc>
                          <a:spcPct val="100000"/>
                        </a:lnSpc>
                      </a:pPr>
                      <a:r>
                        <a:rPr sz="700" b="1" spc="5" dirty="0">
                          <a:latin typeface="Calibri"/>
                          <a:cs typeface="Calibri"/>
                        </a:rPr>
                        <a:t>E</a:t>
                      </a:r>
                      <a:r>
                        <a:rPr sz="700" b="1" dirty="0">
                          <a:latin typeface="Calibri"/>
                          <a:cs typeface="Calibri"/>
                        </a:rPr>
                        <a:t>x</a:t>
                      </a:r>
                      <a:r>
                        <a:rPr sz="700" b="1" spc="-5" dirty="0">
                          <a:latin typeface="Calibri"/>
                          <a:cs typeface="Calibri"/>
                        </a:rPr>
                        <a:t>p</a:t>
                      </a:r>
                      <a:r>
                        <a:rPr sz="700" b="1" dirty="0">
                          <a:latin typeface="Calibri"/>
                          <a:cs typeface="Calibri"/>
                        </a:rPr>
                        <a:t>e</a:t>
                      </a:r>
                      <a:r>
                        <a:rPr sz="700" b="1" spc="-5" dirty="0">
                          <a:latin typeface="Calibri"/>
                          <a:cs typeface="Calibri"/>
                        </a:rPr>
                        <a:t>nd</a:t>
                      </a:r>
                      <a:r>
                        <a:rPr sz="700" b="1" dirty="0">
                          <a:latin typeface="Calibri"/>
                          <a:cs typeface="Calibri"/>
                        </a:rPr>
                        <a:t>it</a:t>
                      </a:r>
                      <a:r>
                        <a:rPr sz="700" b="1" spc="-5" dirty="0">
                          <a:latin typeface="Calibri"/>
                          <a:cs typeface="Calibri"/>
                        </a:rPr>
                        <a:t>u</a:t>
                      </a:r>
                      <a:r>
                        <a:rPr sz="700" b="1" spc="5" dirty="0">
                          <a:latin typeface="Calibri"/>
                          <a:cs typeface="Calibri"/>
                        </a:rPr>
                        <a:t>r</a:t>
                      </a:r>
                      <a:r>
                        <a:rPr sz="700" b="1" dirty="0">
                          <a:latin typeface="Calibri"/>
                          <a:cs typeface="Calibri"/>
                        </a:rPr>
                        <a:t>e</a:t>
                      </a:r>
                      <a:r>
                        <a:rPr sz="700" b="1" spc="10" dirty="0">
                          <a:latin typeface="Calibri"/>
                          <a:cs typeface="Calibri"/>
                        </a:rPr>
                        <a:t> </a:t>
                      </a:r>
                      <a:r>
                        <a:rPr sz="700" b="1" spc="5" dirty="0">
                          <a:latin typeface="Calibri"/>
                          <a:cs typeface="Calibri"/>
                        </a:rPr>
                        <a:t>D</a:t>
                      </a:r>
                      <a:r>
                        <a:rPr sz="700" b="1" dirty="0">
                          <a:latin typeface="Calibri"/>
                          <a:cs typeface="Calibri"/>
                        </a:rPr>
                        <a:t>efi</a:t>
                      </a:r>
                      <a:r>
                        <a:rPr sz="700" b="1" spc="-5" dirty="0">
                          <a:latin typeface="Calibri"/>
                          <a:cs typeface="Calibri"/>
                        </a:rPr>
                        <a:t>n</a:t>
                      </a:r>
                      <a:r>
                        <a:rPr sz="700" b="1" dirty="0">
                          <a:latin typeface="Calibri"/>
                          <a:cs typeface="Calibri"/>
                        </a:rPr>
                        <a:t>iti</a:t>
                      </a:r>
                      <a:r>
                        <a:rPr sz="700" b="1" spc="-5" dirty="0">
                          <a:latin typeface="Calibri"/>
                          <a:cs typeface="Calibri"/>
                        </a:rPr>
                        <a:t>o</a:t>
                      </a:r>
                      <a:r>
                        <a:rPr sz="700" b="1" dirty="0">
                          <a:latin typeface="Calibri"/>
                          <a:cs typeface="Calibri"/>
                        </a:rPr>
                        <a:t>n</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1270" algn="ctr">
                        <a:lnSpc>
                          <a:spcPct val="100000"/>
                        </a:lnSpc>
                      </a:pPr>
                      <a:r>
                        <a:rPr sz="700" b="1" spc="-5" dirty="0">
                          <a:latin typeface="Calibri"/>
                          <a:cs typeface="Calibri"/>
                        </a:rPr>
                        <a:t>U</a:t>
                      </a:r>
                      <a:r>
                        <a:rPr sz="700" b="1" spc="5" dirty="0">
                          <a:latin typeface="Calibri"/>
                          <a:cs typeface="Calibri"/>
                        </a:rPr>
                        <a:t>s</a:t>
                      </a:r>
                      <a:r>
                        <a:rPr sz="700" b="1" spc="-5" dirty="0">
                          <a:latin typeface="Calibri"/>
                          <a:cs typeface="Calibri"/>
                        </a:rPr>
                        <a:t>a</a:t>
                      </a:r>
                      <a:r>
                        <a:rPr sz="700" b="1" dirty="0">
                          <a:latin typeface="Calibri"/>
                          <a:cs typeface="Calibri"/>
                        </a:rPr>
                        <a:t>ge</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96520">
                        <a:lnSpc>
                          <a:spcPct val="100000"/>
                        </a:lnSpc>
                      </a:pPr>
                      <a:r>
                        <a:rPr sz="700" b="1" dirty="0">
                          <a:latin typeface="Calibri"/>
                          <a:cs typeface="Calibri"/>
                        </a:rPr>
                        <a:t>Re</a:t>
                      </a:r>
                      <a:r>
                        <a:rPr sz="700" b="1" spc="5" dirty="0">
                          <a:latin typeface="Calibri"/>
                          <a:cs typeface="Calibri"/>
                        </a:rPr>
                        <a:t>s</a:t>
                      </a:r>
                      <a:r>
                        <a:rPr sz="700" b="1" dirty="0">
                          <a:latin typeface="Calibri"/>
                          <a:cs typeface="Calibri"/>
                        </a:rPr>
                        <a:t>t</a:t>
                      </a:r>
                      <a:r>
                        <a:rPr sz="700" b="1" spc="5" dirty="0">
                          <a:latin typeface="Calibri"/>
                          <a:cs typeface="Calibri"/>
                        </a:rPr>
                        <a:t>r</a:t>
                      </a:r>
                      <a:r>
                        <a:rPr sz="700" b="1" dirty="0">
                          <a:latin typeface="Calibri"/>
                          <a:cs typeface="Calibri"/>
                        </a:rPr>
                        <a:t>icted</a:t>
                      </a:r>
                      <a:r>
                        <a:rPr sz="700" b="1" spc="5" dirty="0">
                          <a:latin typeface="Calibri"/>
                          <a:cs typeface="Calibri"/>
                        </a:rPr>
                        <a:t> E</a:t>
                      </a:r>
                      <a:r>
                        <a:rPr sz="700" b="1" dirty="0">
                          <a:latin typeface="Calibri"/>
                          <a:cs typeface="Calibri"/>
                        </a:rPr>
                        <a:t>x</a:t>
                      </a:r>
                      <a:r>
                        <a:rPr sz="700" b="1" spc="-5" dirty="0">
                          <a:latin typeface="Calibri"/>
                          <a:cs typeface="Calibri"/>
                        </a:rPr>
                        <a:t>p</a:t>
                      </a:r>
                      <a:r>
                        <a:rPr sz="700" b="1" dirty="0">
                          <a:latin typeface="Calibri"/>
                          <a:cs typeface="Calibri"/>
                        </a:rPr>
                        <a:t>e</a:t>
                      </a:r>
                      <a:r>
                        <a:rPr sz="700" b="1" spc="-5" dirty="0">
                          <a:latin typeface="Calibri"/>
                          <a:cs typeface="Calibri"/>
                        </a:rPr>
                        <a:t>nd</a:t>
                      </a:r>
                      <a:r>
                        <a:rPr sz="700" b="1" dirty="0">
                          <a:latin typeface="Calibri"/>
                          <a:cs typeface="Calibri"/>
                        </a:rPr>
                        <a:t>it</a:t>
                      </a:r>
                      <a:r>
                        <a:rPr sz="700" b="1" spc="-5" dirty="0">
                          <a:latin typeface="Calibri"/>
                          <a:cs typeface="Calibri"/>
                        </a:rPr>
                        <a:t>u</a:t>
                      </a:r>
                      <a:r>
                        <a:rPr sz="700" b="1" spc="5" dirty="0">
                          <a:latin typeface="Calibri"/>
                          <a:cs typeface="Calibri"/>
                        </a:rPr>
                        <a:t>r</a:t>
                      </a:r>
                      <a:r>
                        <a:rPr sz="700" b="1" dirty="0">
                          <a:latin typeface="Calibri"/>
                          <a:cs typeface="Calibri"/>
                        </a:rPr>
                        <a:t>e</a:t>
                      </a:r>
                      <a:r>
                        <a:rPr sz="700" b="1" spc="10" dirty="0">
                          <a:latin typeface="Calibri"/>
                          <a:cs typeface="Calibri"/>
                        </a:rPr>
                        <a:t> </a:t>
                      </a:r>
                      <a:r>
                        <a:rPr sz="700" b="1" spc="-5" dirty="0">
                          <a:latin typeface="Calibri"/>
                          <a:cs typeface="Calibri"/>
                        </a:rPr>
                        <a:t>T</a:t>
                      </a:r>
                      <a:r>
                        <a:rPr sz="700" b="1" spc="5" dirty="0">
                          <a:latin typeface="Calibri"/>
                          <a:cs typeface="Calibri"/>
                        </a:rPr>
                        <a:t>y</a:t>
                      </a:r>
                      <a:r>
                        <a:rPr sz="700" b="1" spc="-5" dirty="0">
                          <a:latin typeface="Calibri"/>
                          <a:cs typeface="Calibri"/>
                        </a:rPr>
                        <a:t>p</a:t>
                      </a:r>
                      <a:r>
                        <a:rPr sz="700" b="1" dirty="0">
                          <a:latin typeface="Calibri"/>
                          <a:cs typeface="Calibri"/>
                        </a:rPr>
                        <a:t>e</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946150" marR="198755" indent="-737870">
                        <a:lnSpc>
                          <a:spcPct val="110300"/>
                        </a:lnSpc>
                      </a:pPr>
                      <a:r>
                        <a:rPr sz="700" b="1" spc="5" dirty="0">
                          <a:latin typeface="Calibri"/>
                          <a:cs typeface="Calibri"/>
                        </a:rPr>
                        <a:t>C</a:t>
                      </a:r>
                      <a:r>
                        <a:rPr sz="700" b="1" spc="-5" dirty="0">
                          <a:latin typeface="Calibri"/>
                          <a:cs typeface="Calibri"/>
                        </a:rPr>
                        <a:t>ha</a:t>
                      </a:r>
                      <a:r>
                        <a:rPr sz="700" b="1" spc="5" dirty="0">
                          <a:latin typeface="Calibri"/>
                          <a:cs typeface="Calibri"/>
                        </a:rPr>
                        <a:t>r</a:t>
                      </a:r>
                      <a:r>
                        <a:rPr sz="700" b="1" dirty="0">
                          <a:latin typeface="Calibri"/>
                          <a:cs typeface="Calibri"/>
                        </a:rPr>
                        <a:t>ge</a:t>
                      </a:r>
                      <a:r>
                        <a:rPr sz="700" b="1" spc="-5" dirty="0">
                          <a:latin typeface="Calibri"/>
                          <a:cs typeface="Calibri"/>
                        </a:rPr>
                        <a:t>ab</a:t>
                      </a:r>
                      <a:r>
                        <a:rPr sz="700" b="1" dirty="0">
                          <a:latin typeface="Calibri"/>
                          <a:cs typeface="Calibri"/>
                        </a:rPr>
                        <a:t>le</a:t>
                      </a:r>
                      <a:r>
                        <a:rPr sz="700" b="1" spc="10" dirty="0">
                          <a:latin typeface="Calibri"/>
                          <a:cs typeface="Calibri"/>
                        </a:rPr>
                        <a:t> </a:t>
                      </a:r>
                      <a:r>
                        <a:rPr sz="700" b="1" dirty="0">
                          <a:latin typeface="Calibri"/>
                          <a:cs typeface="Calibri"/>
                        </a:rPr>
                        <a:t>to</a:t>
                      </a:r>
                      <a:r>
                        <a:rPr sz="700" b="1" spc="5" dirty="0">
                          <a:latin typeface="Calibri"/>
                          <a:cs typeface="Calibri"/>
                        </a:rPr>
                        <a:t> </a:t>
                      </a:r>
                      <a:r>
                        <a:rPr sz="700" b="1" dirty="0">
                          <a:latin typeface="Calibri"/>
                          <a:cs typeface="Calibri"/>
                        </a:rPr>
                        <a:t>fe</a:t>
                      </a:r>
                      <a:r>
                        <a:rPr sz="700" b="1" spc="-5" dirty="0">
                          <a:latin typeface="Calibri"/>
                          <a:cs typeface="Calibri"/>
                        </a:rPr>
                        <a:t>d</a:t>
                      </a:r>
                      <a:r>
                        <a:rPr sz="700" b="1" dirty="0">
                          <a:latin typeface="Calibri"/>
                          <a:cs typeface="Calibri"/>
                        </a:rPr>
                        <a:t>e</a:t>
                      </a:r>
                      <a:r>
                        <a:rPr sz="700" b="1" spc="5" dirty="0">
                          <a:latin typeface="Calibri"/>
                          <a:cs typeface="Calibri"/>
                        </a:rPr>
                        <a:t>r</a:t>
                      </a:r>
                      <a:r>
                        <a:rPr sz="700" b="1" spc="-5" dirty="0">
                          <a:latin typeface="Calibri"/>
                          <a:cs typeface="Calibri"/>
                        </a:rPr>
                        <a:t>a</a:t>
                      </a:r>
                      <a:r>
                        <a:rPr sz="700" b="1" dirty="0">
                          <a:latin typeface="Calibri"/>
                          <a:cs typeface="Calibri"/>
                        </a:rPr>
                        <a:t>l</a:t>
                      </a:r>
                      <a:r>
                        <a:rPr sz="700" b="1" spc="5" dirty="0">
                          <a:latin typeface="Calibri"/>
                          <a:cs typeface="Calibri"/>
                        </a:rPr>
                        <a:t> s</a:t>
                      </a:r>
                      <a:r>
                        <a:rPr sz="700" b="1" spc="-5" dirty="0">
                          <a:latin typeface="Calibri"/>
                          <a:cs typeface="Calibri"/>
                        </a:rPr>
                        <a:t>pon</a:t>
                      </a:r>
                      <a:r>
                        <a:rPr sz="700" b="1" spc="5" dirty="0">
                          <a:latin typeface="Calibri"/>
                          <a:cs typeface="Calibri"/>
                        </a:rPr>
                        <a:t>s</a:t>
                      </a:r>
                      <a:r>
                        <a:rPr sz="700" b="1" spc="-5" dirty="0">
                          <a:latin typeface="Calibri"/>
                          <a:cs typeface="Calibri"/>
                        </a:rPr>
                        <a:t>o</a:t>
                      </a:r>
                      <a:r>
                        <a:rPr sz="700" b="1" spc="5" dirty="0">
                          <a:latin typeface="Calibri"/>
                          <a:cs typeface="Calibri"/>
                        </a:rPr>
                        <a:t>r</a:t>
                      </a:r>
                      <a:r>
                        <a:rPr sz="700" b="1" dirty="0">
                          <a:latin typeface="Calibri"/>
                          <a:cs typeface="Calibri"/>
                        </a:rPr>
                        <a:t>ed </a:t>
                      </a:r>
                      <a:r>
                        <a:rPr sz="700" b="1" spc="-5" dirty="0">
                          <a:latin typeface="Calibri"/>
                          <a:cs typeface="Calibri"/>
                        </a:rPr>
                        <a:t>a</a:t>
                      </a:r>
                      <a:r>
                        <a:rPr sz="700" b="1" spc="-10" dirty="0">
                          <a:latin typeface="Calibri"/>
                          <a:cs typeface="Calibri"/>
                        </a:rPr>
                        <a:t>w</a:t>
                      </a:r>
                      <a:r>
                        <a:rPr sz="700" b="1" spc="-5" dirty="0">
                          <a:latin typeface="Calibri"/>
                          <a:cs typeface="Calibri"/>
                        </a:rPr>
                        <a:t>a</a:t>
                      </a:r>
                      <a:r>
                        <a:rPr sz="700" b="1" spc="5" dirty="0">
                          <a:latin typeface="Calibri"/>
                          <a:cs typeface="Calibri"/>
                        </a:rPr>
                        <a:t>r</a:t>
                      </a:r>
                      <a:r>
                        <a:rPr sz="700" b="1" spc="-5" dirty="0">
                          <a:latin typeface="Calibri"/>
                          <a:cs typeface="Calibri"/>
                        </a:rPr>
                        <a:t>d?</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r>
              <a:tr h="846615">
                <a:tc>
                  <a:txBody>
                    <a:bodyPr/>
                    <a:lstStyle/>
                    <a:p>
                      <a:pPr marL="59690">
                        <a:lnSpc>
                          <a:spcPct val="100000"/>
                        </a:lnSpc>
                      </a:pPr>
                      <a:r>
                        <a:rPr sz="700" dirty="0">
                          <a:latin typeface="Segoe UI"/>
                          <a:cs typeface="Segoe UI"/>
                        </a:rPr>
                        <a:t>14</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49">
                      <a:solidFill>
                        <a:srgbClr val="000000"/>
                      </a:solidFill>
                      <a:prstDash val="solid"/>
                    </a:lnB>
                  </a:tcPr>
                </a:tc>
                <a:tc>
                  <a:txBody>
                    <a:bodyPr/>
                    <a:lstStyle/>
                    <a:p>
                      <a:pPr marL="17145">
                        <a:lnSpc>
                          <a:spcPct val="100000"/>
                        </a:lnSpc>
                      </a:pPr>
                      <a:r>
                        <a:rPr sz="700" spc="5"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pm</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dirty="0">
                          <a:latin typeface="Calibri"/>
                          <a:cs typeface="Calibri"/>
                        </a:rPr>
                        <a:t>-</a:t>
                      </a:r>
                      <a:r>
                        <a:rPr sz="700" spc="5" dirty="0">
                          <a:latin typeface="Calibri"/>
                          <a:cs typeface="Calibri"/>
                        </a:rPr>
                        <a:t> G</a:t>
                      </a:r>
                      <a:r>
                        <a:rPr sz="700" spc="-10" dirty="0">
                          <a:latin typeface="Calibri"/>
                          <a:cs typeface="Calibri"/>
                        </a:rPr>
                        <a:t>o</a:t>
                      </a:r>
                      <a:r>
                        <a:rPr sz="700" spc="-5" dirty="0">
                          <a:latin typeface="Calibri"/>
                          <a:cs typeface="Calibri"/>
                        </a:rPr>
                        <a:t>v</a:t>
                      </a:r>
                      <a:r>
                        <a:rPr sz="700" spc="-10" dirty="0">
                          <a:latin typeface="Calibri"/>
                          <a:cs typeface="Calibri"/>
                        </a:rPr>
                        <a:t>e</a:t>
                      </a:r>
                      <a:r>
                        <a:rPr sz="700" spc="-5" dirty="0">
                          <a:latin typeface="Calibri"/>
                          <a:cs typeface="Calibri"/>
                        </a:rPr>
                        <a:t>rnm</a:t>
                      </a:r>
                      <a:r>
                        <a:rPr sz="700" spc="-10" dirty="0">
                          <a:latin typeface="Calibri"/>
                          <a:cs typeface="Calibri"/>
                        </a:rPr>
                        <a:t>e</a:t>
                      </a:r>
                      <a:r>
                        <a:rPr sz="700" spc="-5" dirty="0">
                          <a:latin typeface="Calibri"/>
                          <a:cs typeface="Calibri"/>
                        </a:rPr>
                        <a:t>n</a:t>
                      </a:r>
                      <a:r>
                        <a:rPr sz="700" dirty="0">
                          <a:latin typeface="Calibri"/>
                          <a:cs typeface="Calibri"/>
                        </a:rPr>
                        <a:t>t</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pPr marL="17145">
                        <a:lnSpc>
                          <a:spcPct val="100000"/>
                        </a:lnSpc>
                      </a:pPr>
                      <a:r>
                        <a:rPr sz="700" spc="5"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pm</a:t>
                      </a:r>
                      <a:r>
                        <a:rPr sz="700" spc="-10" dirty="0">
                          <a:latin typeface="Calibri"/>
                          <a:cs typeface="Calibri"/>
                        </a:rPr>
                        <a:t>e</a:t>
                      </a:r>
                      <a:r>
                        <a:rPr sz="700" spc="-5" dirty="0">
                          <a:latin typeface="Calibri"/>
                          <a:cs typeface="Calibri"/>
                        </a:rPr>
                        <a:t>nt-</a:t>
                      </a:r>
                      <a:r>
                        <a:rPr sz="700" spc="5" dirty="0">
                          <a:latin typeface="Calibri"/>
                          <a:cs typeface="Calibri"/>
                        </a:rPr>
                        <a:t>N</a:t>
                      </a:r>
                      <a:r>
                        <a:rPr sz="700" spc="-10" dirty="0">
                          <a:latin typeface="Calibri"/>
                          <a:cs typeface="Calibri"/>
                        </a:rPr>
                        <a:t>o</a:t>
                      </a:r>
                      <a:r>
                        <a:rPr sz="700" spc="-5" dirty="0">
                          <a:latin typeface="Calibri"/>
                          <a:cs typeface="Calibri"/>
                        </a:rPr>
                        <a:t>n-</a:t>
                      </a:r>
                      <a:r>
                        <a:rPr sz="700" dirty="0">
                          <a:latin typeface="Calibri"/>
                          <a:cs typeface="Calibri"/>
                        </a:rPr>
                        <a:t>C</a:t>
                      </a:r>
                      <a:r>
                        <a:rPr sz="700" spc="-5" dirty="0">
                          <a:latin typeface="Calibri"/>
                          <a:cs typeface="Calibri"/>
                        </a:rPr>
                        <a:t>a</a:t>
                      </a:r>
                      <a:r>
                        <a:rPr sz="700" dirty="0">
                          <a:latin typeface="Calibri"/>
                          <a:cs typeface="Calibri"/>
                        </a:rPr>
                        <a:t>l</a:t>
                      </a:r>
                      <a:r>
                        <a:rPr sz="700" spc="-5" dirty="0">
                          <a:latin typeface="Calibri"/>
                          <a:cs typeface="Calibri"/>
                        </a:rPr>
                        <a:t>t</a:t>
                      </a:r>
                      <a:r>
                        <a:rPr sz="700" spc="-10" dirty="0">
                          <a:latin typeface="Calibri"/>
                          <a:cs typeface="Calibri"/>
                        </a:rPr>
                        <a:t>e</a:t>
                      </a:r>
                      <a:r>
                        <a:rPr sz="700" spc="-5" dirty="0">
                          <a:latin typeface="Calibri"/>
                          <a:cs typeface="Calibri"/>
                        </a:rPr>
                        <a:t>c</a:t>
                      </a:r>
                      <a:r>
                        <a:rPr sz="700" dirty="0">
                          <a:latin typeface="Calibri"/>
                          <a:cs typeface="Calibri"/>
                        </a:rPr>
                        <a:t>h</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pPr marL="17145" marR="71755">
                        <a:lnSpc>
                          <a:spcPct val="110300"/>
                        </a:lnSpc>
                      </a:pPr>
                      <a:r>
                        <a:rPr sz="700" spc="5"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pm</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spc="-10" dirty="0">
                          <a:latin typeface="Calibri"/>
                          <a:cs typeface="Calibri"/>
                        </a:rPr>
                        <a:t>w</a:t>
                      </a:r>
                      <a:r>
                        <a:rPr sz="700" spc="-5" dirty="0">
                          <a:latin typeface="Calibri"/>
                          <a:cs typeface="Calibri"/>
                        </a:rPr>
                        <a: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t</a:t>
                      </a:r>
                      <a:r>
                        <a:rPr sz="700" dirty="0">
                          <a:latin typeface="Calibri"/>
                          <a:cs typeface="Calibri"/>
                        </a:rPr>
                        <a:t>i</a:t>
                      </a:r>
                      <a:r>
                        <a:rPr sz="700" spc="-5" dirty="0">
                          <a:latin typeface="Calibri"/>
                          <a:cs typeface="Calibri"/>
                        </a:rPr>
                        <a:t>t</a:t>
                      </a:r>
                      <a:r>
                        <a:rPr sz="700" dirty="0">
                          <a:latin typeface="Calibri"/>
                          <a:cs typeface="Calibri"/>
                        </a:rPr>
                        <a:t>le is</a:t>
                      </a:r>
                      <a:r>
                        <a:rPr sz="700" spc="5" dirty="0">
                          <a:latin typeface="Calibri"/>
                          <a:cs typeface="Calibri"/>
                        </a:rPr>
                        <a:t> </a:t>
                      </a:r>
                      <a:r>
                        <a:rPr sz="700" spc="-5" dirty="0">
                          <a:latin typeface="Calibri"/>
                          <a:cs typeface="Calibri"/>
                        </a:rPr>
                        <a:t>r</a:t>
                      </a:r>
                      <a:r>
                        <a:rPr sz="700" spc="-10" dirty="0">
                          <a:latin typeface="Calibri"/>
                          <a:cs typeface="Calibri"/>
                        </a:rPr>
                        <a:t>e</a:t>
                      </a:r>
                      <a:r>
                        <a:rPr sz="700" spc="-5" dirty="0">
                          <a:latin typeface="Calibri"/>
                          <a:cs typeface="Calibri"/>
                        </a:rPr>
                        <a:t>ta</a:t>
                      </a:r>
                      <a:r>
                        <a:rPr sz="700" dirty="0">
                          <a:latin typeface="Calibri"/>
                          <a:cs typeface="Calibri"/>
                        </a:rPr>
                        <a:t>i</a:t>
                      </a:r>
                      <a:r>
                        <a:rPr sz="700" spc="-5" dirty="0">
                          <a:latin typeface="Calibri"/>
                          <a:cs typeface="Calibri"/>
                        </a:rPr>
                        <a:t>n</a:t>
                      </a:r>
                      <a:r>
                        <a:rPr sz="700" spc="-10" dirty="0">
                          <a:latin typeface="Calibri"/>
                          <a:cs typeface="Calibri"/>
                        </a:rPr>
                        <a:t>e</a:t>
                      </a:r>
                      <a:r>
                        <a:rPr sz="700" dirty="0">
                          <a:latin typeface="Calibri"/>
                          <a:cs typeface="Calibri"/>
                        </a:rPr>
                        <a:t>d </a:t>
                      </a:r>
                      <a:r>
                        <a:rPr sz="700" spc="-5" dirty="0">
                          <a:latin typeface="Calibri"/>
                          <a:cs typeface="Calibri"/>
                        </a:rPr>
                        <a:t>b</a:t>
                      </a:r>
                      <a:r>
                        <a:rPr sz="700" dirty="0">
                          <a:latin typeface="Calibri"/>
                          <a:cs typeface="Calibri"/>
                        </a:rPr>
                        <a:t>y </a:t>
                      </a:r>
                      <a:r>
                        <a:rPr sz="700" spc="-5" dirty="0">
                          <a:latin typeface="Calibri"/>
                          <a:cs typeface="Calibri"/>
                        </a:rPr>
                        <a:t>th</a:t>
                      </a:r>
                      <a:r>
                        <a:rPr sz="700" dirty="0">
                          <a:latin typeface="Calibri"/>
                          <a:cs typeface="Calibri"/>
                        </a:rPr>
                        <a:t>e </a:t>
                      </a:r>
                      <a:r>
                        <a:rPr sz="700" spc="-5" dirty="0">
                          <a:latin typeface="Calibri"/>
                          <a:cs typeface="Calibri"/>
                        </a:rPr>
                        <a:t>U</a:t>
                      </a:r>
                      <a:r>
                        <a:rPr sz="700" dirty="0">
                          <a:latin typeface="Calibri"/>
                          <a:cs typeface="Calibri"/>
                        </a:rPr>
                        <a:t>S</a:t>
                      </a:r>
                      <a:r>
                        <a:rPr sz="700" spc="10" dirty="0">
                          <a:latin typeface="Calibri"/>
                          <a:cs typeface="Calibri"/>
                        </a:rPr>
                        <a:t> </a:t>
                      </a:r>
                      <a:r>
                        <a:rPr sz="700" spc="-10" dirty="0">
                          <a:latin typeface="Calibri"/>
                          <a:cs typeface="Calibri"/>
                        </a:rPr>
                        <a:t>go</a:t>
                      </a:r>
                      <a:r>
                        <a:rPr sz="700" spc="-5" dirty="0">
                          <a:latin typeface="Calibri"/>
                          <a:cs typeface="Calibri"/>
                        </a:rPr>
                        <a:t>v</a:t>
                      </a:r>
                      <a:r>
                        <a:rPr sz="700" spc="-10" dirty="0">
                          <a:latin typeface="Calibri"/>
                          <a:cs typeface="Calibri"/>
                        </a:rPr>
                        <a:t>e</a:t>
                      </a:r>
                      <a:r>
                        <a:rPr sz="700" spc="-5" dirty="0">
                          <a:latin typeface="Calibri"/>
                          <a:cs typeface="Calibri"/>
                        </a:rPr>
                        <a:t>rnm</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trac</a:t>
                      </a:r>
                      <a:r>
                        <a:rPr sz="700" spc="-10" dirty="0">
                          <a:latin typeface="Calibri"/>
                          <a:cs typeface="Calibri"/>
                        </a:rPr>
                        <a:t>ke</a:t>
                      </a:r>
                      <a:r>
                        <a:rPr sz="700" dirty="0">
                          <a:latin typeface="Calibri"/>
                          <a:cs typeface="Calibri"/>
                        </a:rPr>
                        <a:t>d </a:t>
                      </a:r>
                      <a:r>
                        <a:rPr sz="700" spc="-5" dirty="0">
                          <a:latin typeface="Calibri"/>
                          <a:cs typeface="Calibri"/>
                        </a:rPr>
                        <a:t>b</a:t>
                      </a:r>
                      <a:r>
                        <a:rPr sz="700" dirty="0">
                          <a:latin typeface="Calibri"/>
                          <a:cs typeface="Calibri"/>
                        </a:rPr>
                        <a:t>y C</a:t>
                      </a:r>
                      <a:r>
                        <a:rPr sz="700" spc="-5" dirty="0">
                          <a:latin typeface="Calibri"/>
                          <a:cs typeface="Calibri"/>
                        </a:rPr>
                        <a:t>a</a:t>
                      </a:r>
                      <a:r>
                        <a:rPr sz="700" dirty="0">
                          <a:latin typeface="Calibri"/>
                          <a:cs typeface="Calibri"/>
                        </a:rPr>
                        <a:t>l</a:t>
                      </a:r>
                      <a:r>
                        <a:rPr sz="700" spc="-5" dirty="0">
                          <a:latin typeface="Calibri"/>
                          <a:cs typeface="Calibri"/>
                        </a:rPr>
                        <a:t>t</a:t>
                      </a:r>
                      <a:r>
                        <a:rPr sz="700" spc="-10" dirty="0">
                          <a:latin typeface="Calibri"/>
                          <a:cs typeface="Calibri"/>
                        </a:rPr>
                        <a:t>e</a:t>
                      </a:r>
                      <a:r>
                        <a:rPr sz="700" spc="-5" dirty="0">
                          <a:latin typeface="Calibri"/>
                          <a:cs typeface="Calibri"/>
                        </a:rPr>
                        <a:t>ch</a:t>
                      </a:r>
                      <a:r>
                        <a:rPr sz="700" dirty="0">
                          <a:latin typeface="Calibri"/>
                          <a:cs typeface="Calibri"/>
                        </a:rPr>
                        <a:t>.</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49">
                      <a:solidFill>
                        <a:srgbClr val="000000"/>
                      </a:solidFill>
                      <a:prstDash val="solid"/>
                    </a:lnB>
                  </a:tcPr>
                </a:tc>
                <a:tc>
                  <a:txBody>
                    <a:bodyPr/>
                    <a:lstStyle/>
                    <a:p>
                      <a:pPr marL="17145" marR="167640">
                        <a:lnSpc>
                          <a:spcPct val="110300"/>
                        </a:lnSpc>
                      </a:pPr>
                      <a:r>
                        <a:rPr sz="700" spc="-5" dirty="0">
                          <a:latin typeface="Calibri"/>
                          <a:cs typeface="Calibri"/>
                        </a:rPr>
                        <a:t>U</a:t>
                      </a:r>
                      <a:r>
                        <a:rPr sz="700" dirty="0">
                          <a:latin typeface="Calibri"/>
                          <a:cs typeface="Calibri"/>
                        </a:rPr>
                        <a:t>se </a:t>
                      </a:r>
                      <a:r>
                        <a:rPr sz="700" spc="-10" dirty="0">
                          <a:latin typeface="Calibri"/>
                          <a:cs typeface="Calibri"/>
                        </a:rPr>
                        <a:t>w</a:t>
                      </a:r>
                      <a:r>
                        <a:rPr sz="700" spc="-5" dirty="0">
                          <a:latin typeface="Calibri"/>
                          <a:cs typeface="Calibri"/>
                        </a:rPr>
                        <a:t>h</a:t>
                      </a:r>
                      <a:r>
                        <a:rPr sz="700" spc="-10" dirty="0">
                          <a:latin typeface="Calibri"/>
                          <a:cs typeface="Calibri"/>
                        </a:rPr>
                        <a:t>e</a:t>
                      </a:r>
                      <a:r>
                        <a:rPr sz="700" dirty="0">
                          <a:latin typeface="Calibri"/>
                          <a:cs typeface="Calibri"/>
                        </a:rPr>
                        <a:t>n </a:t>
                      </a:r>
                      <a:r>
                        <a:rPr sz="700" spc="-5" dirty="0">
                          <a:latin typeface="Calibri"/>
                          <a:cs typeface="Calibri"/>
                        </a:rPr>
                        <a:t>th</a:t>
                      </a:r>
                      <a:r>
                        <a:rPr sz="700" dirty="0">
                          <a:latin typeface="Calibri"/>
                          <a:cs typeface="Calibri"/>
                        </a:rPr>
                        <a:t>e </a:t>
                      </a:r>
                      <a:r>
                        <a:rPr sz="700" spc="-5" dirty="0">
                          <a:latin typeface="Calibri"/>
                          <a:cs typeface="Calibri"/>
                        </a:rPr>
                        <a:t>U</a:t>
                      </a:r>
                      <a:r>
                        <a:rPr sz="700" dirty="0">
                          <a:latin typeface="Calibri"/>
                          <a:cs typeface="Calibri"/>
                        </a:rPr>
                        <a:t>S</a:t>
                      </a:r>
                      <a:r>
                        <a:rPr sz="700" spc="10" dirty="0">
                          <a:latin typeface="Calibri"/>
                          <a:cs typeface="Calibri"/>
                        </a:rPr>
                        <a:t> </a:t>
                      </a:r>
                      <a:r>
                        <a:rPr sz="700" spc="-10" dirty="0">
                          <a:latin typeface="Calibri"/>
                          <a:cs typeface="Calibri"/>
                        </a:rPr>
                        <a:t>go</a:t>
                      </a:r>
                      <a:r>
                        <a:rPr sz="700" spc="-5" dirty="0">
                          <a:latin typeface="Calibri"/>
                          <a:cs typeface="Calibri"/>
                        </a:rPr>
                        <a:t>v</a:t>
                      </a:r>
                      <a:r>
                        <a:rPr sz="700" spc="-10" dirty="0">
                          <a:latin typeface="Calibri"/>
                          <a:cs typeface="Calibri"/>
                        </a:rPr>
                        <a:t>e</a:t>
                      </a:r>
                      <a:r>
                        <a:rPr sz="700" spc="-5" dirty="0">
                          <a:latin typeface="Calibri"/>
                          <a:cs typeface="Calibri"/>
                        </a:rPr>
                        <a:t>rnm</a:t>
                      </a:r>
                      <a:r>
                        <a:rPr sz="700" spc="-10" dirty="0">
                          <a:latin typeface="Calibri"/>
                          <a:cs typeface="Calibri"/>
                        </a:rPr>
                        <a:t>e</a:t>
                      </a:r>
                      <a:r>
                        <a:rPr sz="700" spc="-5" dirty="0">
                          <a:latin typeface="Calibri"/>
                          <a:cs typeface="Calibri"/>
                        </a:rPr>
                        <a:t>n</a:t>
                      </a:r>
                      <a:r>
                        <a:rPr sz="700" dirty="0">
                          <a:latin typeface="Calibri"/>
                          <a:cs typeface="Calibri"/>
                        </a:rPr>
                        <a:t>t </a:t>
                      </a:r>
                      <a:r>
                        <a:rPr sz="700" spc="-5" dirty="0">
                          <a:latin typeface="Calibri"/>
                          <a:cs typeface="Calibri"/>
                        </a:rPr>
                        <a:t>r</a:t>
                      </a:r>
                      <a:r>
                        <a:rPr sz="700" spc="-10" dirty="0">
                          <a:latin typeface="Calibri"/>
                          <a:cs typeface="Calibri"/>
                        </a:rPr>
                        <a:t>e</a:t>
                      </a:r>
                      <a:r>
                        <a:rPr sz="700" spc="-5" dirty="0">
                          <a:latin typeface="Calibri"/>
                          <a:cs typeface="Calibri"/>
                        </a:rPr>
                        <a:t>ta</a:t>
                      </a:r>
                      <a:r>
                        <a:rPr sz="700" dirty="0">
                          <a:latin typeface="Calibri"/>
                          <a:cs typeface="Calibri"/>
                        </a:rPr>
                        <a:t>i</a:t>
                      </a:r>
                      <a:r>
                        <a:rPr sz="700" spc="-5" dirty="0">
                          <a:latin typeface="Calibri"/>
                          <a:cs typeface="Calibri"/>
                        </a:rPr>
                        <a:t>n</a:t>
                      </a:r>
                      <a:r>
                        <a:rPr sz="700" dirty="0">
                          <a:latin typeface="Calibri"/>
                          <a:cs typeface="Calibri"/>
                        </a:rPr>
                        <a:t>s</a:t>
                      </a:r>
                      <a:r>
                        <a:rPr sz="700" spc="5" dirty="0">
                          <a:latin typeface="Calibri"/>
                          <a:cs typeface="Calibri"/>
                        </a:rPr>
                        <a:t> </a:t>
                      </a:r>
                      <a:r>
                        <a:rPr sz="700" spc="-5" dirty="0">
                          <a:latin typeface="Calibri"/>
                          <a:cs typeface="Calibri"/>
                        </a:rPr>
                        <a:t>t</a:t>
                      </a:r>
                      <a:r>
                        <a:rPr sz="700" dirty="0">
                          <a:latin typeface="Calibri"/>
                          <a:cs typeface="Calibri"/>
                        </a:rPr>
                        <a:t>i</a:t>
                      </a:r>
                      <a:r>
                        <a:rPr sz="700" spc="-5" dirty="0">
                          <a:latin typeface="Calibri"/>
                          <a:cs typeface="Calibri"/>
                        </a:rPr>
                        <a:t>t</a:t>
                      </a:r>
                      <a:r>
                        <a:rPr sz="700" dirty="0">
                          <a:latin typeface="Calibri"/>
                          <a:cs typeface="Calibri"/>
                        </a:rPr>
                        <a:t>le </a:t>
                      </a:r>
                      <a:r>
                        <a:rPr sz="700" spc="-5" dirty="0">
                          <a:latin typeface="Calibri"/>
                          <a:cs typeface="Calibri"/>
                        </a:rPr>
                        <a:t>t</a:t>
                      </a:r>
                      <a:r>
                        <a:rPr sz="700" dirty="0">
                          <a:latin typeface="Calibri"/>
                          <a:cs typeface="Calibri"/>
                        </a:rPr>
                        <a:t>o i</a:t>
                      </a:r>
                      <a:r>
                        <a:rPr sz="700" spc="-5" dirty="0">
                          <a:latin typeface="Calibri"/>
                          <a:cs typeface="Calibri"/>
                        </a:rPr>
                        <a:t>t</a:t>
                      </a:r>
                      <a:r>
                        <a:rPr sz="700" spc="-10" dirty="0">
                          <a:latin typeface="Calibri"/>
                          <a:cs typeface="Calibri"/>
                        </a:rPr>
                        <a:t>e</a:t>
                      </a:r>
                      <a:r>
                        <a:rPr sz="700" spc="-5" dirty="0">
                          <a:latin typeface="Calibri"/>
                          <a:cs typeface="Calibri"/>
                        </a:rPr>
                        <a:t>m</a:t>
                      </a:r>
                      <a:r>
                        <a:rPr sz="700" dirty="0">
                          <a:latin typeface="Calibri"/>
                          <a:cs typeface="Calibri"/>
                        </a:rPr>
                        <a:t>s</a:t>
                      </a:r>
                      <a:r>
                        <a:rPr sz="700" spc="5" dirty="0">
                          <a:latin typeface="Calibri"/>
                          <a:cs typeface="Calibri"/>
                        </a:rPr>
                        <a:t> </a:t>
                      </a:r>
                      <a:r>
                        <a:rPr sz="700" spc="-5" dirty="0">
                          <a:latin typeface="Calibri"/>
                          <a:cs typeface="Calibri"/>
                        </a:rPr>
                        <a:t>d</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n</a:t>
                      </a:r>
                      <a:r>
                        <a:rPr sz="700" spc="-10" dirty="0">
                          <a:latin typeface="Calibri"/>
                          <a:cs typeface="Calibri"/>
                        </a:rPr>
                        <a:t>e</a:t>
                      </a:r>
                      <a:r>
                        <a:rPr sz="700" dirty="0">
                          <a:latin typeface="Calibri"/>
                          <a:cs typeface="Calibri"/>
                        </a:rPr>
                        <a:t>d </a:t>
                      </a:r>
                      <a:r>
                        <a:rPr sz="700" spc="-5" dirty="0">
                          <a:latin typeface="Calibri"/>
                          <a:cs typeface="Calibri"/>
                        </a:rPr>
                        <a:t>a</a:t>
                      </a:r>
                      <a:r>
                        <a:rPr sz="700" dirty="0">
                          <a:latin typeface="Calibri"/>
                          <a:cs typeface="Calibri"/>
                        </a:rPr>
                        <a:t>s </a:t>
                      </a:r>
                      <a:r>
                        <a:rPr sz="700" spc="-10"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pm</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spc="-5" dirty="0">
                          <a:latin typeface="Calibri"/>
                          <a:cs typeface="Calibri"/>
                        </a:rPr>
                        <a:t>und</a:t>
                      </a:r>
                      <a:r>
                        <a:rPr sz="700" spc="-10" dirty="0">
                          <a:latin typeface="Calibri"/>
                          <a:cs typeface="Calibri"/>
                        </a:rPr>
                        <a:t>e</a:t>
                      </a:r>
                      <a:r>
                        <a:rPr sz="700" dirty="0">
                          <a:latin typeface="Calibri"/>
                          <a:cs typeface="Calibri"/>
                        </a:rPr>
                        <a:t>r</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t</a:t>
                      </a:r>
                      <a:r>
                        <a:rPr sz="700" spc="-10" dirty="0">
                          <a:latin typeface="Calibri"/>
                          <a:cs typeface="Calibri"/>
                        </a:rPr>
                        <a:t>e</a:t>
                      </a:r>
                      <a:r>
                        <a:rPr sz="700" spc="-5" dirty="0">
                          <a:latin typeface="Calibri"/>
                          <a:cs typeface="Calibri"/>
                        </a:rPr>
                        <a:t>rm</a:t>
                      </a:r>
                      <a:r>
                        <a:rPr sz="700" dirty="0">
                          <a:latin typeface="Calibri"/>
                          <a:cs typeface="Calibri"/>
                        </a:rPr>
                        <a:t>s</a:t>
                      </a:r>
                      <a:r>
                        <a:rPr sz="700" spc="5" dirty="0">
                          <a:latin typeface="Calibri"/>
                          <a:cs typeface="Calibri"/>
                        </a:rPr>
                        <a:t> </a:t>
                      </a:r>
                      <a:r>
                        <a:rPr sz="700" spc="-10" dirty="0">
                          <a:latin typeface="Calibri"/>
                          <a:cs typeface="Calibri"/>
                        </a:rPr>
                        <a:t>o</a:t>
                      </a:r>
                      <a:r>
                        <a:rPr sz="700" dirty="0">
                          <a:latin typeface="Calibri"/>
                          <a:cs typeface="Calibri"/>
                        </a:rPr>
                        <a:t>f</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g</a:t>
                      </a:r>
                      <a:r>
                        <a:rPr sz="700" spc="-5" dirty="0">
                          <a:latin typeface="Calibri"/>
                          <a:cs typeface="Calibri"/>
                        </a:rPr>
                        <a:t>reement</a:t>
                      </a:r>
                      <a:r>
                        <a:rPr sz="700" dirty="0">
                          <a:latin typeface="Calibri"/>
                          <a:cs typeface="Calibri"/>
                        </a:rPr>
                        <a:t>.</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pPr marL="17145" marR="118745">
                        <a:lnSpc>
                          <a:spcPct val="110300"/>
                        </a:lnSpc>
                      </a:pPr>
                      <a:r>
                        <a:rPr sz="700" spc="5" dirty="0">
                          <a:latin typeface="Calibri"/>
                          <a:cs typeface="Calibri"/>
                        </a:rPr>
                        <a:t>Y</a:t>
                      </a:r>
                      <a:r>
                        <a:rPr sz="700" spc="-5" dirty="0">
                          <a:latin typeface="Calibri"/>
                          <a:cs typeface="Calibri"/>
                        </a:rPr>
                        <a:t>e</a:t>
                      </a:r>
                      <a:r>
                        <a:rPr sz="700" dirty="0">
                          <a:latin typeface="Calibri"/>
                          <a:cs typeface="Calibri"/>
                        </a:rPr>
                        <a:t>s</a:t>
                      </a:r>
                      <a:r>
                        <a:rPr sz="700" spc="5" dirty="0">
                          <a:latin typeface="Calibri"/>
                          <a:cs typeface="Calibri"/>
                        </a:rPr>
                        <a:t> </a:t>
                      </a:r>
                      <a:r>
                        <a:rPr sz="700" dirty="0">
                          <a:latin typeface="Calibri"/>
                          <a:cs typeface="Calibri"/>
                        </a:rPr>
                        <a:t>-</a:t>
                      </a:r>
                      <a:r>
                        <a:rPr sz="700" spc="5" dirty="0">
                          <a:latin typeface="Calibri"/>
                          <a:cs typeface="Calibri"/>
                        </a:rPr>
                        <a:t> </a:t>
                      </a:r>
                      <a:r>
                        <a:rPr sz="700" spc="-5" dirty="0">
                          <a:latin typeface="Calibri"/>
                          <a:cs typeface="Calibri"/>
                        </a:rPr>
                        <a:t>add</a:t>
                      </a:r>
                      <a:r>
                        <a:rPr sz="700" dirty="0">
                          <a:latin typeface="Calibri"/>
                          <a:cs typeface="Calibri"/>
                        </a:rPr>
                        <a:t>i</a:t>
                      </a:r>
                      <a:r>
                        <a:rPr sz="700" spc="-5" dirty="0">
                          <a:latin typeface="Calibri"/>
                          <a:cs typeface="Calibri"/>
                        </a:rPr>
                        <a:t>t</a:t>
                      </a:r>
                      <a:r>
                        <a:rPr sz="700" dirty="0">
                          <a:latin typeface="Calibri"/>
                          <a:cs typeface="Calibri"/>
                        </a:rPr>
                        <a:t>i</a:t>
                      </a:r>
                      <a:r>
                        <a:rPr sz="700" spc="-10" dirty="0">
                          <a:latin typeface="Calibri"/>
                          <a:cs typeface="Calibri"/>
                        </a:rPr>
                        <a:t>o</a:t>
                      </a:r>
                      <a:r>
                        <a:rPr sz="700" spc="-5" dirty="0">
                          <a:latin typeface="Calibri"/>
                          <a:cs typeface="Calibri"/>
                        </a:rPr>
                        <a:t>na</a:t>
                      </a:r>
                      <a:r>
                        <a:rPr sz="700" dirty="0">
                          <a:latin typeface="Calibri"/>
                          <a:cs typeface="Calibri"/>
                        </a:rPr>
                        <a:t>l</a:t>
                      </a:r>
                      <a:r>
                        <a:rPr sz="700" spc="10" dirty="0">
                          <a:latin typeface="Calibri"/>
                          <a:cs typeface="Calibri"/>
                        </a:rPr>
                        <a:t> </a:t>
                      </a:r>
                      <a:r>
                        <a:rPr sz="700" spc="-5" dirty="0">
                          <a:latin typeface="Calibri"/>
                          <a:cs typeface="Calibri"/>
                        </a:rPr>
                        <a:t>rev</a:t>
                      </a:r>
                      <a:r>
                        <a:rPr sz="700" dirty="0">
                          <a:latin typeface="Calibri"/>
                          <a:cs typeface="Calibri"/>
                        </a:rPr>
                        <a:t>i</a:t>
                      </a:r>
                      <a:r>
                        <a:rPr sz="700" spc="-5" dirty="0">
                          <a:latin typeface="Calibri"/>
                          <a:cs typeface="Calibri"/>
                        </a:rPr>
                        <a:t>e</a:t>
                      </a:r>
                      <a:r>
                        <a:rPr sz="700" dirty="0">
                          <a:latin typeface="Calibri"/>
                          <a:cs typeface="Calibri"/>
                        </a:rPr>
                        <a:t>w </a:t>
                      </a:r>
                      <a:r>
                        <a:rPr sz="700" spc="-10" dirty="0">
                          <a:latin typeface="Calibri"/>
                          <a:cs typeface="Calibri"/>
                        </a:rPr>
                        <a:t>o</a:t>
                      </a:r>
                      <a:r>
                        <a:rPr sz="700" dirty="0">
                          <a:latin typeface="Calibri"/>
                          <a:cs typeface="Calibri"/>
                        </a:rPr>
                        <a:t>f</a:t>
                      </a:r>
                      <a:r>
                        <a:rPr sz="700" spc="5" dirty="0">
                          <a:latin typeface="Calibri"/>
                          <a:cs typeface="Calibri"/>
                        </a:rPr>
                        <a:t> </a:t>
                      </a:r>
                      <a:r>
                        <a:rPr sz="700" spc="-5" dirty="0">
                          <a:latin typeface="Calibri"/>
                          <a:cs typeface="Calibri"/>
                        </a:rPr>
                        <a:t>c</a:t>
                      </a:r>
                      <a:r>
                        <a:rPr sz="700" spc="-10" dirty="0">
                          <a:latin typeface="Calibri"/>
                          <a:cs typeface="Calibri"/>
                        </a:rPr>
                        <a:t>o</a:t>
                      </a:r>
                      <a:r>
                        <a:rPr sz="700" dirty="0">
                          <a:latin typeface="Calibri"/>
                          <a:cs typeface="Calibri"/>
                        </a:rPr>
                        <a:t>st is</a:t>
                      </a:r>
                      <a:r>
                        <a:rPr sz="700" spc="5" dirty="0">
                          <a:latin typeface="Calibri"/>
                          <a:cs typeface="Calibri"/>
                        </a:rPr>
                        <a:t> </a:t>
                      </a:r>
                      <a:r>
                        <a:rPr sz="700" spc="-5" dirty="0">
                          <a:latin typeface="Calibri"/>
                          <a:cs typeface="Calibri"/>
                        </a:rPr>
                        <a:t>p</a:t>
                      </a:r>
                      <a:r>
                        <a:rPr sz="700" spc="-10" dirty="0">
                          <a:latin typeface="Calibri"/>
                          <a:cs typeface="Calibri"/>
                        </a:rPr>
                        <a:t>e</a:t>
                      </a:r>
                      <a:r>
                        <a:rPr sz="700" spc="-5" dirty="0">
                          <a:latin typeface="Calibri"/>
                          <a:cs typeface="Calibri"/>
                        </a:rPr>
                        <a:t>rf</a:t>
                      </a:r>
                      <a:r>
                        <a:rPr sz="700" spc="-10" dirty="0">
                          <a:latin typeface="Calibri"/>
                          <a:cs typeface="Calibri"/>
                        </a:rPr>
                        <a:t>o</a:t>
                      </a:r>
                      <a:r>
                        <a:rPr sz="700" spc="-5" dirty="0">
                          <a:latin typeface="Calibri"/>
                          <a:cs typeface="Calibri"/>
                        </a:rPr>
                        <a:t>rm</a:t>
                      </a:r>
                      <a:r>
                        <a:rPr sz="700" spc="-10" dirty="0">
                          <a:latin typeface="Calibri"/>
                          <a:cs typeface="Calibri"/>
                        </a:rPr>
                        <a:t>e</a:t>
                      </a:r>
                      <a:r>
                        <a:rPr sz="700" dirty="0">
                          <a:latin typeface="Calibri"/>
                          <a:cs typeface="Calibri"/>
                        </a:rPr>
                        <a:t>d </a:t>
                      </a:r>
                      <a:r>
                        <a:rPr sz="700" spc="-5" dirty="0">
                          <a:latin typeface="Calibri"/>
                          <a:cs typeface="Calibri"/>
                        </a:rPr>
                        <a:t>b</a:t>
                      </a:r>
                      <a:r>
                        <a:rPr sz="700" dirty="0">
                          <a:latin typeface="Calibri"/>
                          <a:cs typeface="Calibri"/>
                        </a:rPr>
                        <a:t>y </a:t>
                      </a:r>
                      <a:r>
                        <a:rPr sz="700" spc="5" dirty="0">
                          <a:latin typeface="Calibri"/>
                          <a:cs typeface="Calibri"/>
                        </a:rPr>
                        <a:t>P</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A</a:t>
                      </a:r>
                      <a:r>
                        <a:rPr sz="700" spc="-10" dirty="0">
                          <a:latin typeface="Calibri"/>
                          <a:cs typeface="Calibri"/>
                        </a:rPr>
                        <a:t>w</a:t>
                      </a:r>
                      <a:r>
                        <a:rPr sz="700" spc="-5" dirty="0">
                          <a:latin typeface="Calibri"/>
                          <a:cs typeface="Calibri"/>
                        </a:rPr>
                        <a:t>ard </a:t>
                      </a:r>
                      <a:r>
                        <a:rPr sz="700" dirty="0">
                          <a:latin typeface="Calibri"/>
                          <a:cs typeface="Calibri"/>
                        </a:rPr>
                        <a:t>A</a:t>
                      </a:r>
                      <a:r>
                        <a:rPr sz="700" spc="-5" dirty="0">
                          <a:latin typeface="Calibri"/>
                          <a:cs typeface="Calibri"/>
                        </a:rPr>
                        <a:t>dm</a:t>
                      </a:r>
                      <a:r>
                        <a:rPr sz="700" dirty="0">
                          <a:latin typeface="Calibri"/>
                          <a:cs typeface="Calibri"/>
                        </a:rPr>
                        <a:t>i</a:t>
                      </a:r>
                      <a:r>
                        <a:rPr sz="700" spc="-5" dirty="0">
                          <a:latin typeface="Calibri"/>
                          <a:cs typeface="Calibri"/>
                        </a:rPr>
                        <a:t>n</a:t>
                      </a:r>
                      <a:r>
                        <a:rPr sz="700" dirty="0">
                          <a:latin typeface="Calibri"/>
                          <a:cs typeface="Calibri"/>
                        </a:rPr>
                        <a:t>is</a:t>
                      </a:r>
                      <a:r>
                        <a:rPr sz="700" spc="-5" dirty="0">
                          <a:latin typeface="Calibri"/>
                          <a:cs typeface="Calibri"/>
                        </a:rPr>
                        <a:t>trat</a:t>
                      </a:r>
                      <a:r>
                        <a:rPr sz="700" dirty="0">
                          <a:latin typeface="Calibri"/>
                          <a:cs typeface="Calibri"/>
                        </a:rPr>
                        <a:t>i</a:t>
                      </a:r>
                      <a:r>
                        <a:rPr sz="700" spc="-10" dirty="0">
                          <a:latin typeface="Calibri"/>
                          <a:cs typeface="Calibri"/>
                        </a:rPr>
                        <a:t>o</a:t>
                      </a:r>
                      <a:r>
                        <a:rPr sz="700" dirty="0">
                          <a:latin typeface="Calibri"/>
                          <a:cs typeface="Calibri"/>
                        </a:rPr>
                        <a:t>n</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49">
                      <a:solidFill>
                        <a:srgbClr val="000000"/>
                      </a:solidFill>
                      <a:prstDash val="solid"/>
                    </a:lnB>
                  </a:tcPr>
                </a:tc>
                <a:tc>
                  <a:txBody>
                    <a:bodyPr/>
                    <a:lstStyle/>
                    <a:p>
                      <a:pPr marL="17145" marR="19685">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 </a:t>
                      </a:r>
                      <a:r>
                        <a:rPr sz="700" spc="5" dirty="0">
                          <a:latin typeface="Calibri"/>
                          <a:cs typeface="Calibri"/>
                        </a:rPr>
                        <a:t>T</a:t>
                      </a:r>
                      <a:r>
                        <a:rPr sz="700" spc="-5" dirty="0">
                          <a:latin typeface="Calibri"/>
                          <a:cs typeface="Calibri"/>
                        </a:rPr>
                        <a:t>yp</a:t>
                      </a:r>
                      <a:r>
                        <a:rPr sz="700" dirty="0">
                          <a:latin typeface="Calibri"/>
                          <a:cs typeface="Calibri"/>
                        </a:rPr>
                        <a:t>i</a:t>
                      </a:r>
                      <a:r>
                        <a:rPr sz="700" spc="-5" dirty="0">
                          <a:latin typeface="Calibri"/>
                          <a:cs typeface="Calibri"/>
                        </a:rPr>
                        <a:t>ca</a:t>
                      </a:r>
                      <a:r>
                        <a:rPr sz="700" dirty="0">
                          <a:latin typeface="Calibri"/>
                          <a:cs typeface="Calibri"/>
                        </a:rPr>
                        <a:t>lly </a:t>
                      </a: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10" dirty="0">
                          <a:latin typeface="Calibri"/>
                          <a:cs typeface="Calibri"/>
                        </a:rPr>
                        <a:t>o</a:t>
                      </a:r>
                      <a:r>
                        <a:rPr sz="700" dirty="0">
                          <a:latin typeface="Calibri"/>
                          <a:cs typeface="Calibri"/>
                        </a:rPr>
                        <a:t>n J</a:t>
                      </a:r>
                      <a:r>
                        <a:rPr sz="700" spc="5" dirty="0">
                          <a:latin typeface="Calibri"/>
                          <a:cs typeface="Calibri"/>
                        </a:rPr>
                        <a:t>P</a:t>
                      </a:r>
                      <a:r>
                        <a:rPr sz="700" dirty="0">
                          <a:latin typeface="Calibri"/>
                          <a:cs typeface="Calibri"/>
                        </a:rPr>
                        <a:t>L </a:t>
                      </a:r>
                      <a:r>
                        <a:rPr sz="700" spc="-10" dirty="0">
                          <a:latin typeface="Calibri"/>
                          <a:cs typeface="Calibri"/>
                        </a:rPr>
                        <a:t>I</a:t>
                      </a:r>
                      <a:r>
                        <a:rPr sz="700" dirty="0">
                          <a:latin typeface="Calibri"/>
                          <a:cs typeface="Calibri"/>
                        </a:rPr>
                        <a:t>As.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r>
              <a:tr h="705512">
                <a:tc>
                  <a:txBody>
                    <a:bodyPr/>
                    <a:lstStyle/>
                    <a:p>
                      <a:pPr marL="59690">
                        <a:lnSpc>
                          <a:spcPct val="100000"/>
                        </a:lnSpc>
                      </a:pPr>
                      <a:r>
                        <a:rPr sz="700" dirty="0">
                          <a:latin typeface="Segoe UI"/>
                          <a:cs typeface="Segoe UI"/>
                        </a:rPr>
                        <a:t>15</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49">
                      <a:solidFill>
                        <a:srgbClr val="000000"/>
                      </a:solidFill>
                      <a:prstDash val="solid"/>
                    </a:lnT>
                    <a:lnB w="13449">
                      <a:solidFill>
                        <a:srgbClr val="000000"/>
                      </a:solidFill>
                      <a:prstDash val="solid"/>
                    </a:lnB>
                  </a:tcPr>
                </a:tc>
                <a:tc>
                  <a:txBody>
                    <a:bodyPr/>
                    <a:lstStyle/>
                    <a:p>
                      <a:pPr marL="17145">
                        <a:lnSpc>
                          <a:spcPct val="100000"/>
                        </a:lnSpc>
                      </a:pPr>
                      <a:r>
                        <a:rPr sz="700" spc="5"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pm</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dirty="0">
                          <a:latin typeface="Calibri"/>
                          <a:cs typeface="Calibri"/>
                        </a:rPr>
                        <a:t>-</a:t>
                      </a:r>
                      <a:r>
                        <a:rPr sz="700" spc="5" dirty="0">
                          <a:latin typeface="Calibri"/>
                          <a:cs typeface="Calibri"/>
                        </a:rPr>
                        <a:t> O</a:t>
                      </a:r>
                      <a:r>
                        <a:rPr sz="700" spc="-5" dirty="0">
                          <a:latin typeface="Calibri"/>
                          <a:cs typeface="Calibri"/>
                        </a:rPr>
                        <a:t>th</a:t>
                      </a:r>
                      <a:r>
                        <a:rPr sz="700" spc="-10" dirty="0">
                          <a:latin typeface="Calibri"/>
                          <a:cs typeface="Calibri"/>
                        </a:rPr>
                        <a:t>e</a:t>
                      </a:r>
                      <a:r>
                        <a:rPr sz="700" dirty="0">
                          <a:latin typeface="Calibri"/>
                          <a:cs typeface="Calibri"/>
                        </a:rPr>
                        <a:t>r</a:t>
                      </a:r>
                      <a:r>
                        <a:rPr sz="700" spc="5" dirty="0">
                          <a:latin typeface="Calibri"/>
                          <a:cs typeface="Calibri"/>
                        </a:rPr>
                        <a:t> O</a:t>
                      </a:r>
                      <a:r>
                        <a:rPr sz="700" spc="-10" dirty="0">
                          <a:latin typeface="Calibri"/>
                          <a:cs typeface="Calibri"/>
                        </a:rPr>
                        <a:t>w</a:t>
                      </a:r>
                      <a:r>
                        <a:rPr sz="700" spc="-5" dirty="0">
                          <a:latin typeface="Calibri"/>
                          <a:cs typeface="Calibri"/>
                        </a:rPr>
                        <a:t>n</a:t>
                      </a:r>
                      <a:r>
                        <a:rPr sz="700" spc="-10" dirty="0">
                          <a:latin typeface="Calibri"/>
                          <a:cs typeface="Calibri"/>
                        </a:rPr>
                        <a:t>e</a:t>
                      </a:r>
                      <a:r>
                        <a:rPr sz="700" dirty="0">
                          <a:latin typeface="Calibri"/>
                          <a:cs typeface="Calibri"/>
                        </a:rPr>
                        <a:t>d</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7145">
                        <a:lnSpc>
                          <a:spcPct val="100000"/>
                        </a:lnSpc>
                      </a:pPr>
                      <a:r>
                        <a:rPr sz="700" spc="5"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pm</a:t>
                      </a:r>
                      <a:r>
                        <a:rPr sz="700" spc="-10" dirty="0">
                          <a:latin typeface="Calibri"/>
                          <a:cs typeface="Calibri"/>
                        </a:rPr>
                        <a:t>e</a:t>
                      </a:r>
                      <a:r>
                        <a:rPr sz="700" spc="-5" dirty="0">
                          <a:latin typeface="Calibri"/>
                          <a:cs typeface="Calibri"/>
                        </a:rPr>
                        <a:t>nt-</a:t>
                      </a:r>
                      <a:r>
                        <a:rPr sz="700" spc="5" dirty="0">
                          <a:latin typeface="Calibri"/>
                          <a:cs typeface="Calibri"/>
                        </a:rPr>
                        <a:t>N</a:t>
                      </a:r>
                      <a:r>
                        <a:rPr sz="700" spc="-10" dirty="0">
                          <a:latin typeface="Calibri"/>
                          <a:cs typeface="Calibri"/>
                        </a:rPr>
                        <a:t>o</a:t>
                      </a:r>
                      <a:r>
                        <a:rPr sz="700" spc="-5" dirty="0">
                          <a:latin typeface="Calibri"/>
                          <a:cs typeface="Calibri"/>
                        </a:rPr>
                        <a:t>n-</a:t>
                      </a:r>
                      <a:r>
                        <a:rPr sz="700" dirty="0">
                          <a:latin typeface="Calibri"/>
                          <a:cs typeface="Calibri"/>
                        </a:rPr>
                        <a:t>C</a:t>
                      </a:r>
                      <a:r>
                        <a:rPr sz="700" spc="-5" dirty="0">
                          <a:latin typeface="Calibri"/>
                          <a:cs typeface="Calibri"/>
                        </a:rPr>
                        <a:t>a</a:t>
                      </a:r>
                      <a:r>
                        <a:rPr sz="700" dirty="0">
                          <a:latin typeface="Calibri"/>
                          <a:cs typeface="Calibri"/>
                        </a:rPr>
                        <a:t>l</a:t>
                      </a:r>
                      <a:r>
                        <a:rPr sz="700" spc="-5" dirty="0">
                          <a:latin typeface="Calibri"/>
                          <a:cs typeface="Calibri"/>
                        </a:rPr>
                        <a:t>t</a:t>
                      </a:r>
                      <a:r>
                        <a:rPr sz="700" spc="-10" dirty="0">
                          <a:latin typeface="Calibri"/>
                          <a:cs typeface="Calibri"/>
                        </a:rPr>
                        <a:t>e</a:t>
                      </a:r>
                      <a:r>
                        <a:rPr sz="700" spc="-5" dirty="0">
                          <a:latin typeface="Calibri"/>
                          <a:cs typeface="Calibri"/>
                        </a:rPr>
                        <a:t>c</a:t>
                      </a:r>
                      <a:r>
                        <a:rPr sz="700" dirty="0">
                          <a:latin typeface="Calibri"/>
                          <a:cs typeface="Calibri"/>
                        </a:rPr>
                        <a:t>h</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7145" marR="212725">
                        <a:lnSpc>
                          <a:spcPct val="110300"/>
                        </a:lnSpc>
                      </a:pPr>
                      <a:r>
                        <a:rPr sz="700" spc="5"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pm</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spc="-10" dirty="0">
                          <a:latin typeface="Calibri"/>
                          <a:cs typeface="Calibri"/>
                        </a:rPr>
                        <a:t>w</a:t>
                      </a:r>
                      <a:r>
                        <a:rPr sz="700" spc="-5" dirty="0">
                          <a:latin typeface="Calibri"/>
                          <a:cs typeface="Calibri"/>
                        </a:rPr>
                        <a: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t</a:t>
                      </a:r>
                      <a:r>
                        <a:rPr sz="700" dirty="0">
                          <a:latin typeface="Calibri"/>
                          <a:cs typeface="Calibri"/>
                        </a:rPr>
                        <a:t>i</a:t>
                      </a:r>
                      <a:r>
                        <a:rPr sz="700" spc="-5" dirty="0">
                          <a:latin typeface="Calibri"/>
                          <a:cs typeface="Calibri"/>
                        </a:rPr>
                        <a:t>t</a:t>
                      </a:r>
                      <a:r>
                        <a:rPr sz="700" dirty="0">
                          <a:latin typeface="Calibri"/>
                          <a:cs typeface="Calibri"/>
                        </a:rPr>
                        <a:t>le is</a:t>
                      </a:r>
                      <a:r>
                        <a:rPr sz="700" spc="5" dirty="0">
                          <a:latin typeface="Calibri"/>
                          <a:cs typeface="Calibri"/>
                        </a:rPr>
                        <a:t> </a:t>
                      </a:r>
                      <a:r>
                        <a:rPr sz="700" spc="-5" dirty="0">
                          <a:latin typeface="Calibri"/>
                          <a:cs typeface="Calibri"/>
                        </a:rPr>
                        <a:t>r</a:t>
                      </a:r>
                      <a:r>
                        <a:rPr sz="700" spc="-10" dirty="0">
                          <a:latin typeface="Calibri"/>
                          <a:cs typeface="Calibri"/>
                        </a:rPr>
                        <a:t>e</a:t>
                      </a:r>
                      <a:r>
                        <a:rPr sz="700" spc="-5" dirty="0">
                          <a:latin typeface="Calibri"/>
                          <a:cs typeface="Calibri"/>
                        </a:rPr>
                        <a:t>ta</a:t>
                      </a:r>
                      <a:r>
                        <a:rPr sz="700" dirty="0">
                          <a:latin typeface="Calibri"/>
                          <a:cs typeface="Calibri"/>
                        </a:rPr>
                        <a:t>i</a:t>
                      </a:r>
                      <a:r>
                        <a:rPr sz="700" spc="-5" dirty="0">
                          <a:latin typeface="Calibri"/>
                          <a:cs typeface="Calibri"/>
                        </a:rPr>
                        <a:t>n</a:t>
                      </a:r>
                      <a:r>
                        <a:rPr sz="700" spc="-10" dirty="0">
                          <a:latin typeface="Calibri"/>
                          <a:cs typeface="Calibri"/>
                        </a:rPr>
                        <a:t>e</a:t>
                      </a:r>
                      <a:r>
                        <a:rPr sz="700" dirty="0">
                          <a:latin typeface="Calibri"/>
                          <a:cs typeface="Calibri"/>
                        </a:rPr>
                        <a:t>d </a:t>
                      </a:r>
                      <a:r>
                        <a:rPr sz="700" spc="-5" dirty="0">
                          <a:latin typeface="Calibri"/>
                          <a:cs typeface="Calibri"/>
                        </a:rPr>
                        <a:t>b</a:t>
                      </a:r>
                      <a:r>
                        <a:rPr sz="700" dirty="0">
                          <a:latin typeface="Calibri"/>
                          <a:cs typeface="Calibri"/>
                        </a:rPr>
                        <a:t>y </a:t>
                      </a:r>
                      <a:r>
                        <a:rPr sz="700" spc="-10" dirty="0">
                          <a:latin typeface="Calibri"/>
                          <a:cs typeface="Calibri"/>
                        </a:rPr>
                        <a:t>o</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s</a:t>
                      </a:r>
                      <a:r>
                        <a:rPr sz="700" spc="5" dirty="0">
                          <a:latin typeface="Calibri"/>
                          <a:cs typeface="Calibri"/>
                        </a:rPr>
                        <a:t> </a:t>
                      </a:r>
                      <a:r>
                        <a:rPr sz="700" dirty="0">
                          <a:latin typeface="Calibri"/>
                          <a:cs typeface="Calibri"/>
                        </a:rPr>
                        <a:t>(</a:t>
                      </a:r>
                      <a:r>
                        <a:rPr sz="700" spc="-10" dirty="0">
                          <a:latin typeface="Calibri"/>
                          <a:cs typeface="Calibri"/>
                        </a:rPr>
                        <a:t>e</a:t>
                      </a:r>
                      <a:r>
                        <a:rPr sz="700" dirty="0">
                          <a:latin typeface="Calibri"/>
                          <a:cs typeface="Calibri"/>
                        </a:rPr>
                        <a:t>x</a:t>
                      </a:r>
                      <a:r>
                        <a:rPr sz="700" spc="-5" dirty="0">
                          <a:latin typeface="Calibri"/>
                          <a:cs typeface="Calibri"/>
                        </a:rPr>
                        <a:t>c</a:t>
                      </a:r>
                      <a:r>
                        <a:rPr sz="700" dirty="0">
                          <a:latin typeface="Calibri"/>
                          <a:cs typeface="Calibri"/>
                        </a:rPr>
                        <a:t>l</a:t>
                      </a:r>
                      <a:r>
                        <a:rPr sz="700" spc="-5" dirty="0">
                          <a:latin typeface="Calibri"/>
                          <a:cs typeface="Calibri"/>
                        </a:rPr>
                        <a:t>ud</a:t>
                      </a:r>
                      <a:r>
                        <a:rPr sz="700" dirty="0">
                          <a:latin typeface="Calibri"/>
                          <a:cs typeface="Calibri"/>
                        </a:rPr>
                        <a:t>i</a:t>
                      </a:r>
                      <a:r>
                        <a:rPr sz="700" spc="-5" dirty="0">
                          <a:latin typeface="Calibri"/>
                          <a:cs typeface="Calibri"/>
                        </a:rPr>
                        <a:t>n</a:t>
                      </a:r>
                      <a:r>
                        <a:rPr sz="700" dirty="0">
                          <a:latin typeface="Calibri"/>
                          <a:cs typeface="Calibri"/>
                        </a:rPr>
                        <a:t>g </a:t>
                      </a:r>
                      <a:r>
                        <a:rPr sz="700" spc="-5" dirty="0">
                          <a:latin typeface="Calibri"/>
                          <a:cs typeface="Calibri"/>
                        </a:rPr>
                        <a:t>th</a:t>
                      </a:r>
                      <a:r>
                        <a:rPr sz="700" dirty="0">
                          <a:latin typeface="Calibri"/>
                          <a:cs typeface="Calibri"/>
                        </a:rPr>
                        <a:t>e </a:t>
                      </a:r>
                      <a:r>
                        <a:rPr sz="700" spc="-5" dirty="0">
                          <a:latin typeface="Calibri"/>
                          <a:cs typeface="Calibri"/>
                        </a:rPr>
                        <a:t>U</a:t>
                      </a:r>
                      <a:r>
                        <a:rPr sz="700" dirty="0">
                          <a:latin typeface="Calibri"/>
                          <a:cs typeface="Calibri"/>
                        </a:rPr>
                        <a:t>S</a:t>
                      </a:r>
                      <a:r>
                        <a:rPr sz="700" spc="10" dirty="0">
                          <a:latin typeface="Calibri"/>
                          <a:cs typeface="Calibri"/>
                        </a:rPr>
                        <a:t> </a:t>
                      </a:r>
                      <a:r>
                        <a:rPr sz="700" spc="-10" dirty="0">
                          <a:latin typeface="Calibri"/>
                          <a:cs typeface="Calibri"/>
                        </a:rPr>
                        <a:t>go</a:t>
                      </a:r>
                      <a:r>
                        <a:rPr sz="700" spc="-5" dirty="0">
                          <a:latin typeface="Calibri"/>
                          <a:cs typeface="Calibri"/>
                        </a:rPr>
                        <a:t>v</a:t>
                      </a:r>
                      <a:r>
                        <a:rPr sz="700" spc="-10" dirty="0">
                          <a:latin typeface="Calibri"/>
                          <a:cs typeface="Calibri"/>
                        </a:rPr>
                        <a:t>e</a:t>
                      </a:r>
                      <a:r>
                        <a:rPr sz="700" spc="-5" dirty="0">
                          <a:latin typeface="Calibri"/>
                          <a:cs typeface="Calibri"/>
                        </a:rPr>
                        <a:t>rnm</a:t>
                      </a:r>
                      <a:r>
                        <a:rPr sz="700" spc="-10" dirty="0">
                          <a:latin typeface="Calibri"/>
                          <a:cs typeface="Calibri"/>
                        </a:rPr>
                        <a:t>e</a:t>
                      </a:r>
                      <a:r>
                        <a:rPr sz="700" spc="-5" dirty="0">
                          <a:latin typeface="Calibri"/>
                          <a:cs typeface="Calibri"/>
                        </a:rPr>
                        <a:t>nt</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trac</a:t>
                      </a:r>
                      <a:r>
                        <a:rPr sz="700" spc="-10" dirty="0">
                          <a:latin typeface="Calibri"/>
                          <a:cs typeface="Calibri"/>
                        </a:rPr>
                        <a:t>ke</a:t>
                      </a:r>
                      <a:r>
                        <a:rPr sz="700" dirty="0">
                          <a:latin typeface="Calibri"/>
                          <a:cs typeface="Calibri"/>
                        </a:rPr>
                        <a:t>d </a:t>
                      </a:r>
                      <a:r>
                        <a:rPr sz="700" spc="-5" dirty="0">
                          <a:latin typeface="Calibri"/>
                          <a:cs typeface="Calibri"/>
                        </a:rPr>
                        <a:t>b</a:t>
                      </a:r>
                      <a:r>
                        <a:rPr sz="700" dirty="0">
                          <a:latin typeface="Calibri"/>
                          <a:cs typeface="Calibri"/>
                        </a:rPr>
                        <a:t>y C</a:t>
                      </a:r>
                      <a:r>
                        <a:rPr sz="700" spc="-5" dirty="0">
                          <a:latin typeface="Calibri"/>
                          <a:cs typeface="Calibri"/>
                        </a:rPr>
                        <a:t>a</a:t>
                      </a:r>
                      <a:r>
                        <a:rPr sz="700" dirty="0">
                          <a:latin typeface="Calibri"/>
                          <a:cs typeface="Calibri"/>
                        </a:rPr>
                        <a:t>l</a:t>
                      </a:r>
                      <a:r>
                        <a:rPr sz="700" spc="-5" dirty="0">
                          <a:latin typeface="Calibri"/>
                          <a:cs typeface="Calibri"/>
                        </a:rPr>
                        <a:t>t</a:t>
                      </a:r>
                      <a:r>
                        <a:rPr sz="700" spc="-10" dirty="0">
                          <a:latin typeface="Calibri"/>
                          <a:cs typeface="Calibri"/>
                        </a:rPr>
                        <a:t>e</a:t>
                      </a:r>
                      <a:r>
                        <a:rPr sz="700" spc="-5" dirty="0">
                          <a:latin typeface="Calibri"/>
                          <a:cs typeface="Calibri"/>
                        </a:rPr>
                        <a:t>ch</a:t>
                      </a:r>
                      <a:r>
                        <a:rPr sz="700" dirty="0">
                          <a:latin typeface="Calibri"/>
                          <a:cs typeface="Calibri"/>
                        </a:rPr>
                        <a:t>.</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17145" marR="151765">
                        <a:lnSpc>
                          <a:spcPct val="110300"/>
                        </a:lnSpc>
                      </a:pPr>
                      <a:r>
                        <a:rPr sz="700" spc="-5" dirty="0">
                          <a:latin typeface="Calibri"/>
                          <a:cs typeface="Calibri"/>
                        </a:rPr>
                        <a:t>U</a:t>
                      </a:r>
                      <a:r>
                        <a:rPr sz="700" dirty="0">
                          <a:latin typeface="Calibri"/>
                          <a:cs typeface="Calibri"/>
                        </a:rPr>
                        <a:t>se </a:t>
                      </a:r>
                      <a:r>
                        <a:rPr sz="700" spc="-10" dirty="0">
                          <a:latin typeface="Calibri"/>
                          <a:cs typeface="Calibri"/>
                        </a:rPr>
                        <a:t>w</a:t>
                      </a:r>
                      <a:r>
                        <a:rPr sz="700" spc="-5" dirty="0">
                          <a:latin typeface="Calibri"/>
                          <a:cs typeface="Calibri"/>
                        </a:rPr>
                        <a:t>h</a:t>
                      </a:r>
                      <a:r>
                        <a:rPr sz="700" spc="-10" dirty="0">
                          <a:latin typeface="Calibri"/>
                          <a:cs typeface="Calibri"/>
                        </a:rPr>
                        <a:t>e</a:t>
                      </a:r>
                      <a:r>
                        <a:rPr sz="700" dirty="0">
                          <a:latin typeface="Calibri"/>
                          <a:cs typeface="Calibri"/>
                        </a:rPr>
                        <a:t>n </a:t>
                      </a:r>
                      <a:r>
                        <a:rPr sz="700" spc="-5" dirty="0">
                          <a:latin typeface="Calibri"/>
                          <a:cs typeface="Calibri"/>
                        </a:rPr>
                        <a:t>th</a:t>
                      </a:r>
                      <a:r>
                        <a:rPr sz="700" dirty="0">
                          <a:latin typeface="Calibri"/>
                          <a:cs typeface="Calibri"/>
                        </a:rPr>
                        <a:t>e </a:t>
                      </a:r>
                      <a:r>
                        <a:rPr sz="700" spc="-5" dirty="0">
                          <a:latin typeface="Calibri"/>
                          <a:cs typeface="Calibri"/>
                        </a:rPr>
                        <a:t>n</a:t>
                      </a:r>
                      <a:r>
                        <a:rPr sz="700" spc="-10" dirty="0">
                          <a:latin typeface="Calibri"/>
                          <a:cs typeface="Calibri"/>
                        </a:rPr>
                        <a:t>o</a:t>
                      </a:r>
                      <a:r>
                        <a:rPr sz="700" spc="-5" dirty="0">
                          <a:latin typeface="Calibri"/>
                          <a:cs typeface="Calibri"/>
                        </a:rPr>
                        <a:t>n-f</a:t>
                      </a:r>
                      <a:r>
                        <a:rPr sz="700" spc="-10" dirty="0">
                          <a:latin typeface="Calibri"/>
                          <a:cs typeface="Calibri"/>
                        </a:rPr>
                        <a:t>e</a:t>
                      </a:r>
                      <a:r>
                        <a:rPr sz="700" spc="-5" dirty="0">
                          <a:latin typeface="Calibri"/>
                          <a:cs typeface="Calibri"/>
                        </a:rPr>
                        <a:t>d</a:t>
                      </a:r>
                      <a:r>
                        <a:rPr sz="700" spc="-10" dirty="0">
                          <a:latin typeface="Calibri"/>
                          <a:cs typeface="Calibri"/>
                        </a:rPr>
                        <a:t>e</a:t>
                      </a:r>
                      <a:r>
                        <a:rPr sz="700" spc="-5" dirty="0">
                          <a:latin typeface="Calibri"/>
                          <a:cs typeface="Calibri"/>
                        </a:rPr>
                        <a:t>ra</a:t>
                      </a:r>
                      <a:r>
                        <a:rPr sz="700" dirty="0">
                          <a:latin typeface="Calibri"/>
                          <a:cs typeface="Calibri"/>
                        </a:rPr>
                        <a:t>l</a:t>
                      </a:r>
                      <a:r>
                        <a:rPr sz="700" spc="10" dirty="0">
                          <a:latin typeface="Calibri"/>
                          <a:cs typeface="Calibri"/>
                        </a:rPr>
                        <a:t> </a:t>
                      </a:r>
                      <a:r>
                        <a:rPr sz="700" dirty="0">
                          <a:latin typeface="Calibri"/>
                          <a:cs typeface="Calibri"/>
                        </a:rPr>
                        <a:t>s</a:t>
                      </a:r>
                      <a:r>
                        <a:rPr sz="700" spc="-5" dirty="0">
                          <a:latin typeface="Calibri"/>
                          <a:cs typeface="Calibri"/>
                        </a:rPr>
                        <a:t>p</a:t>
                      </a:r>
                      <a:r>
                        <a:rPr sz="700" spc="-10" dirty="0">
                          <a:latin typeface="Calibri"/>
                          <a:cs typeface="Calibri"/>
                        </a:rPr>
                        <a:t>o</a:t>
                      </a:r>
                      <a:r>
                        <a:rPr sz="700" spc="-5" dirty="0">
                          <a:latin typeface="Calibri"/>
                          <a:cs typeface="Calibri"/>
                        </a:rPr>
                        <a:t>n</a:t>
                      </a:r>
                      <a:r>
                        <a:rPr sz="700" dirty="0">
                          <a:latin typeface="Calibri"/>
                          <a:cs typeface="Calibri"/>
                        </a:rPr>
                        <a:t>s</a:t>
                      </a:r>
                      <a:r>
                        <a:rPr sz="700" spc="-10" dirty="0">
                          <a:latin typeface="Calibri"/>
                          <a:cs typeface="Calibri"/>
                        </a:rPr>
                        <a:t>o</a:t>
                      </a:r>
                      <a:r>
                        <a:rPr sz="700" dirty="0">
                          <a:latin typeface="Calibri"/>
                          <a:cs typeface="Calibri"/>
                        </a:rPr>
                        <a:t>r </a:t>
                      </a:r>
                      <a:r>
                        <a:rPr sz="700" spc="-5" dirty="0">
                          <a:latin typeface="Calibri"/>
                          <a:cs typeface="Calibri"/>
                        </a:rPr>
                        <a:t>r</a:t>
                      </a:r>
                      <a:r>
                        <a:rPr sz="700" spc="-10" dirty="0">
                          <a:latin typeface="Calibri"/>
                          <a:cs typeface="Calibri"/>
                        </a:rPr>
                        <a:t>e</a:t>
                      </a:r>
                      <a:r>
                        <a:rPr sz="700" spc="-5" dirty="0">
                          <a:latin typeface="Calibri"/>
                          <a:cs typeface="Calibri"/>
                        </a:rPr>
                        <a:t>ta</a:t>
                      </a:r>
                      <a:r>
                        <a:rPr sz="700" dirty="0">
                          <a:latin typeface="Calibri"/>
                          <a:cs typeface="Calibri"/>
                        </a:rPr>
                        <a:t>i</a:t>
                      </a:r>
                      <a:r>
                        <a:rPr sz="700" spc="-5" dirty="0">
                          <a:latin typeface="Calibri"/>
                          <a:cs typeface="Calibri"/>
                        </a:rPr>
                        <a:t>n</a:t>
                      </a:r>
                      <a:r>
                        <a:rPr sz="700" dirty="0">
                          <a:latin typeface="Calibri"/>
                          <a:cs typeface="Calibri"/>
                        </a:rPr>
                        <a:t>s</a:t>
                      </a:r>
                      <a:r>
                        <a:rPr sz="700" spc="5" dirty="0">
                          <a:latin typeface="Calibri"/>
                          <a:cs typeface="Calibri"/>
                        </a:rPr>
                        <a:t> </a:t>
                      </a:r>
                      <a:r>
                        <a:rPr sz="700" spc="-5" dirty="0">
                          <a:latin typeface="Calibri"/>
                          <a:cs typeface="Calibri"/>
                        </a:rPr>
                        <a:t>t</a:t>
                      </a:r>
                      <a:r>
                        <a:rPr sz="700" dirty="0">
                          <a:latin typeface="Calibri"/>
                          <a:cs typeface="Calibri"/>
                        </a:rPr>
                        <a:t>i</a:t>
                      </a:r>
                      <a:r>
                        <a:rPr sz="700" spc="-5" dirty="0">
                          <a:latin typeface="Calibri"/>
                          <a:cs typeface="Calibri"/>
                        </a:rPr>
                        <a:t>t</a:t>
                      </a:r>
                      <a:r>
                        <a:rPr sz="700" dirty="0">
                          <a:latin typeface="Calibri"/>
                          <a:cs typeface="Calibri"/>
                        </a:rPr>
                        <a:t>le </a:t>
                      </a:r>
                      <a:r>
                        <a:rPr sz="700" spc="-5" dirty="0">
                          <a:latin typeface="Calibri"/>
                          <a:cs typeface="Calibri"/>
                        </a:rPr>
                        <a:t>t</a:t>
                      </a:r>
                      <a:r>
                        <a:rPr sz="700" dirty="0">
                          <a:latin typeface="Calibri"/>
                          <a:cs typeface="Calibri"/>
                        </a:rPr>
                        <a:t>o i</a:t>
                      </a:r>
                      <a:r>
                        <a:rPr sz="700" spc="-5" dirty="0">
                          <a:latin typeface="Calibri"/>
                          <a:cs typeface="Calibri"/>
                        </a:rPr>
                        <a:t>t</a:t>
                      </a:r>
                      <a:r>
                        <a:rPr sz="700" spc="-10" dirty="0">
                          <a:latin typeface="Calibri"/>
                          <a:cs typeface="Calibri"/>
                        </a:rPr>
                        <a:t>e</a:t>
                      </a:r>
                      <a:r>
                        <a:rPr sz="700" spc="-5" dirty="0">
                          <a:latin typeface="Calibri"/>
                          <a:cs typeface="Calibri"/>
                        </a:rPr>
                        <a:t>m</a:t>
                      </a:r>
                      <a:r>
                        <a:rPr sz="700" dirty="0">
                          <a:latin typeface="Calibri"/>
                          <a:cs typeface="Calibri"/>
                        </a:rPr>
                        <a:t>s</a:t>
                      </a:r>
                      <a:r>
                        <a:rPr sz="700" spc="5" dirty="0">
                          <a:latin typeface="Calibri"/>
                          <a:cs typeface="Calibri"/>
                        </a:rPr>
                        <a:t> </a:t>
                      </a:r>
                      <a:r>
                        <a:rPr sz="700" spc="-5" dirty="0">
                          <a:latin typeface="Calibri"/>
                          <a:cs typeface="Calibri"/>
                        </a:rPr>
                        <a:t>d</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n</a:t>
                      </a:r>
                      <a:r>
                        <a:rPr sz="700" spc="-10" dirty="0">
                          <a:latin typeface="Calibri"/>
                          <a:cs typeface="Calibri"/>
                        </a:rPr>
                        <a:t>e</a:t>
                      </a:r>
                      <a:r>
                        <a:rPr sz="700" dirty="0">
                          <a:latin typeface="Calibri"/>
                          <a:cs typeface="Calibri"/>
                        </a:rPr>
                        <a:t>d </a:t>
                      </a:r>
                      <a:r>
                        <a:rPr sz="700" spc="-5" dirty="0">
                          <a:latin typeface="Calibri"/>
                          <a:cs typeface="Calibri"/>
                        </a:rPr>
                        <a:t>a</a:t>
                      </a:r>
                      <a:r>
                        <a:rPr sz="700" dirty="0">
                          <a:latin typeface="Calibri"/>
                          <a:cs typeface="Calibri"/>
                        </a:rPr>
                        <a:t>s </a:t>
                      </a:r>
                      <a:r>
                        <a:rPr sz="700" spc="-10"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pm</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spc="-5" dirty="0">
                          <a:latin typeface="Calibri"/>
                          <a:cs typeface="Calibri"/>
                        </a:rPr>
                        <a:t>und</a:t>
                      </a:r>
                      <a:r>
                        <a:rPr sz="700" spc="-10" dirty="0">
                          <a:latin typeface="Calibri"/>
                          <a:cs typeface="Calibri"/>
                        </a:rPr>
                        <a:t>e</a:t>
                      </a:r>
                      <a:r>
                        <a:rPr sz="700" dirty="0">
                          <a:latin typeface="Calibri"/>
                          <a:cs typeface="Calibri"/>
                        </a:rPr>
                        <a:t>r</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t</a:t>
                      </a:r>
                      <a:r>
                        <a:rPr sz="700" spc="-10" dirty="0">
                          <a:latin typeface="Calibri"/>
                          <a:cs typeface="Calibri"/>
                        </a:rPr>
                        <a:t>e</a:t>
                      </a:r>
                      <a:r>
                        <a:rPr sz="700" spc="-5" dirty="0">
                          <a:latin typeface="Calibri"/>
                          <a:cs typeface="Calibri"/>
                        </a:rPr>
                        <a:t>rm</a:t>
                      </a:r>
                      <a:r>
                        <a:rPr sz="700" dirty="0">
                          <a:latin typeface="Calibri"/>
                          <a:cs typeface="Calibri"/>
                        </a:rPr>
                        <a:t>s</a:t>
                      </a:r>
                      <a:r>
                        <a:rPr sz="700" spc="5" dirty="0">
                          <a:latin typeface="Calibri"/>
                          <a:cs typeface="Calibri"/>
                        </a:rPr>
                        <a:t> </a:t>
                      </a:r>
                      <a:r>
                        <a:rPr sz="700" spc="-10" dirty="0">
                          <a:latin typeface="Calibri"/>
                          <a:cs typeface="Calibri"/>
                        </a:rPr>
                        <a:t>o</a:t>
                      </a:r>
                      <a:r>
                        <a:rPr sz="700" dirty="0">
                          <a:latin typeface="Calibri"/>
                          <a:cs typeface="Calibri"/>
                        </a:rPr>
                        <a:t>f</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g</a:t>
                      </a:r>
                      <a:r>
                        <a:rPr sz="700" spc="-5" dirty="0">
                          <a:latin typeface="Calibri"/>
                          <a:cs typeface="Calibri"/>
                        </a:rPr>
                        <a:t>reement</a:t>
                      </a:r>
                      <a:r>
                        <a:rPr sz="700" dirty="0">
                          <a:latin typeface="Calibri"/>
                          <a:cs typeface="Calibri"/>
                        </a:rPr>
                        <a:t>.</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7145" marR="118745">
                        <a:lnSpc>
                          <a:spcPct val="110300"/>
                        </a:lnSpc>
                      </a:pPr>
                      <a:r>
                        <a:rPr sz="700" spc="5" dirty="0">
                          <a:latin typeface="Calibri"/>
                          <a:cs typeface="Calibri"/>
                        </a:rPr>
                        <a:t>Y</a:t>
                      </a:r>
                      <a:r>
                        <a:rPr sz="700" spc="-5" dirty="0">
                          <a:latin typeface="Calibri"/>
                          <a:cs typeface="Calibri"/>
                        </a:rPr>
                        <a:t>e</a:t>
                      </a:r>
                      <a:r>
                        <a:rPr sz="700" dirty="0">
                          <a:latin typeface="Calibri"/>
                          <a:cs typeface="Calibri"/>
                        </a:rPr>
                        <a:t>s</a:t>
                      </a:r>
                      <a:r>
                        <a:rPr sz="700" spc="5" dirty="0">
                          <a:latin typeface="Calibri"/>
                          <a:cs typeface="Calibri"/>
                        </a:rPr>
                        <a:t> </a:t>
                      </a:r>
                      <a:r>
                        <a:rPr sz="700" dirty="0">
                          <a:latin typeface="Calibri"/>
                          <a:cs typeface="Calibri"/>
                        </a:rPr>
                        <a:t>-</a:t>
                      </a:r>
                      <a:r>
                        <a:rPr sz="700" spc="5" dirty="0">
                          <a:latin typeface="Calibri"/>
                          <a:cs typeface="Calibri"/>
                        </a:rPr>
                        <a:t> </a:t>
                      </a:r>
                      <a:r>
                        <a:rPr sz="700" spc="-5" dirty="0">
                          <a:latin typeface="Calibri"/>
                          <a:cs typeface="Calibri"/>
                        </a:rPr>
                        <a:t>add</a:t>
                      </a:r>
                      <a:r>
                        <a:rPr sz="700" dirty="0">
                          <a:latin typeface="Calibri"/>
                          <a:cs typeface="Calibri"/>
                        </a:rPr>
                        <a:t>i</a:t>
                      </a:r>
                      <a:r>
                        <a:rPr sz="700" spc="-5" dirty="0">
                          <a:latin typeface="Calibri"/>
                          <a:cs typeface="Calibri"/>
                        </a:rPr>
                        <a:t>t</a:t>
                      </a:r>
                      <a:r>
                        <a:rPr sz="700" dirty="0">
                          <a:latin typeface="Calibri"/>
                          <a:cs typeface="Calibri"/>
                        </a:rPr>
                        <a:t>i</a:t>
                      </a:r>
                      <a:r>
                        <a:rPr sz="700" spc="-10" dirty="0">
                          <a:latin typeface="Calibri"/>
                          <a:cs typeface="Calibri"/>
                        </a:rPr>
                        <a:t>o</a:t>
                      </a:r>
                      <a:r>
                        <a:rPr sz="700" spc="-5" dirty="0">
                          <a:latin typeface="Calibri"/>
                          <a:cs typeface="Calibri"/>
                        </a:rPr>
                        <a:t>na</a:t>
                      </a:r>
                      <a:r>
                        <a:rPr sz="700" dirty="0">
                          <a:latin typeface="Calibri"/>
                          <a:cs typeface="Calibri"/>
                        </a:rPr>
                        <a:t>l</a:t>
                      </a:r>
                      <a:r>
                        <a:rPr sz="700" spc="10" dirty="0">
                          <a:latin typeface="Calibri"/>
                          <a:cs typeface="Calibri"/>
                        </a:rPr>
                        <a:t> </a:t>
                      </a:r>
                      <a:r>
                        <a:rPr sz="700" spc="-5" dirty="0">
                          <a:latin typeface="Calibri"/>
                          <a:cs typeface="Calibri"/>
                        </a:rPr>
                        <a:t>rev</a:t>
                      </a:r>
                      <a:r>
                        <a:rPr sz="700" dirty="0">
                          <a:latin typeface="Calibri"/>
                          <a:cs typeface="Calibri"/>
                        </a:rPr>
                        <a:t>i</a:t>
                      </a:r>
                      <a:r>
                        <a:rPr sz="700" spc="-5" dirty="0">
                          <a:latin typeface="Calibri"/>
                          <a:cs typeface="Calibri"/>
                        </a:rPr>
                        <a:t>e</a:t>
                      </a:r>
                      <a:r>
                        <a:rPr sz="700" dirty="0">
                          <a:latin typeface="Calibri"/>
                          <a:cs typeface="Calibri"/>
                        </a:rPr>
                        <a:t>w </a:t>
                      </a:r>
                      <a:r>
                        <a:rPr sz="700" spc="-10" dirty="0">
                          <a:latin typeface="Calibri"/>
                          <a:cs typeface="Calibri"/>
                        </a:rPr>
                        <a:t>o</a:t>
                      </a:r>
                      <a:r>
                        <a:rPr sz="700" dirty="0">
                          <a:latin typeface="Calibri"/>
                          <a:cs typeface="Calibri"/>
                        </a:rPr>
                        <a:t>f</a:t>
                      </a:r>
                      <a:r>
                        <a:rPr sz="700" spc="5" dirty="0">
                          <a:latin typeface="Calibri"/>
                          <a:cs typeface="Calibri"/>
                        </a:rPr>
                        <a:t> </a:t>
                      </a:r>
                      <a:r>
                        <a:rPr sz="700" spc="-5" dirty="0">
                          <a:latin typeface="Calibri"/>
                          <a:cs typeface="Calibri"/>
                        </a:rPr>
                        <a:t>c</a:t>
                      </a:r>
                      <a:r>
                        <a:rPr sz="700" spc="-10" dirty="0">
                          <a:latin typeface="Calibri"/>
                          <a:cs typeface="Calibri"/>
                        </a:rPr>
                        <a:t>o</a:t>
                      </a:r>
                      <a:r>
                        <a:rPr sz="700" dirty="0">
                          <a:latin typeface="Calibri"/>
                          <a:cs typeface="Calibri"/>
                        </a:rPr>
                        <a:t>st is</a:t>
                      </a:r>
                      <a:r>
                        <a:rPr sz="700" spc="5" dirty="0">
                          <a:latin typeface="Calibri"/>
                          <a:cs typeface="Calibri"/>
                        </a:rPr>
                        <a:t> </a:t>
                      </a:r>
                      <a:r>
                        <a:rPr sz="700" spc="-5" dirty="0">
                          <a:latin typeface="Calibri"/>
                          <a:cs typeface="Calibri"/>
                        </a:rPr>
                        <a:t>p</a:t>
                      </a:r>
                      <a:r>
                        <a:rPr sz="700" spc="-10" dirty="0">
                          <a:latin typeface="Calibri"/>
                          <a:cs typeface="Calibri"/>
                        </a:rPr>
                        <a:t>e</a:t>
                      </a:r>
                      <a:r>
                        <a:rPr sz="700" spc="-5" dirty="0">
                          <a:latin typeface="Calibri"/>
                          <a:cs typeface="Calibri"/>
                        </a:rPr>
                        <a:t>rf</a:t>
                      </a:r>
                      <a:r>
                        <a:rPr sz="700" spc="-10" dirty="0">
                          <a:latin typeface="Calibri"/>
                          <a:cs typeface="Calibri"/>
                        </a:rPr>
                        <a:t>o</a:t>
                      </a:r>
                      <a:r>
                        <a:rPr sz="700" spc="-5" dirty="0">
                          <a:latin typeface="Calibri"/>
                          <a:cs typeface="Calibri"/>
                        </a:rPr>
                        <a:t>rm</a:t>
                      </a:r>
                      <a:r>
                        <a:rPr sz="700" spc="-10" dirty="0">
                          <a:latin typeface="Calibri"/>
                          <a:cs typeface="Calibri"/>
                        </a:rPr>
                        <a:t>e</a:t>
                      </a:r>
                      <a:r>
                        <a:rPr sz="700" dirty="0">
                          <a:latin typeface="Calibri"/>
                          <a:cs typeface="Calibri"/>
                        </a:rPr>
                        <a:t>d </a:t>
                      </a:r>
                      <a:r>
                        <a:rPr sz="700" spc="-5" dirty="0">
                          <a:latin typeface="Calibri"/>
                          <a:cs typeface="Calibri"/>
                        </a:rPr>
                        <a:t>b</a:t>
                      </a:r>
                      <a:r>
                        <a:rPr sz="700" dirty="0">
                          <a:latin typeface="Calibri"/>
                          <a:cs typeface="Calibri"/>
                        </a:rPr>
                        <a:t>y </a:t>
                      </a:r>
                      <a:r>
                        <a:rPr sz="700" spc="5" dirty="0">
                          <a:latin typeface="Calibri"/>
                          <a:cs typeface="Calibri"/>
                        </a:rPr>
                        <a:t>P</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A</a:t>
                      </a:r>
                      <a:r>
                        <a:rPr sz="700" spc="-10" dirty="0">
                          <a:latin typeface="Calibri"/>
                          <a:cs typeface="Calibri"/>
                        </a:rPr>
                        <a:t>w</a:t>
                      </a:r>
                      <a:r>
                        <a:rPr sz="700" spc="-5" dirty="0">
                          <a:latin typeface="Calibri"/>
                          <a:cs typeface="Calibri"/>
                        </a:rPr>
                        <a:t>ard </a:t>
                      </a:r>
                      <a:r>
                        <a:rPr sz="700" dirty="0">
                          <a:latin typeface="Calibri"/>
                          <a:cs typeface="Calibri"/>
                        </a:rPr>
                        <a:t>A</a:t>
                      </a:r>
                      <a:r>
                        <a:rPr sz="700" spc="-5" dirty="0">
                          <a:latin typeface="Calibri"/>
                          <a:cs typeface="Calibri"/>
                        </a:rPr>
                        <a:t>dm</a:t>
                      </a:r>
                      <a:r>
                        <a:rPr sz="700" dirty="0">
                          <a:latin typeface="Calibri"/>
                          <a:cs typeface="Calibri"/>
                        </a:rPr>
                        <a:t>i</a:t>
                      </a:r>
                      <a:r>
                        <a:rPr sz="700" spc="-5" dirty="0">
                          <a:latin typeface="Calibri"/>
                          <a:cs typeface="Calibri"/>
                        </a:rPr>
                        <a:t>n</a:t>
                      </a:r>
                      <a:r>
                        <a:rPr sz="700" dirty="0">
                          <a:latin typeface="Calibri"/>
                          <a:cs typeface="Calibri"/>
                        </a:rPr>
                        <a:t>is</a:t>
                      </a:r>
                      <a:r>
                        <a:rPr sz="700" spc="-5" dirty="0">
                          <a:latin typeface="Calibri"/>
                          <a:cs typeface="Calibri"/>
                        </a:rPr>
                        <a:t>trat</a:t>
                      </a:r>
                      <a:r>
                        <a:rPr sz="700" dirty="0">
                          <a:latin typeface="Calibri"/>
                          <a:cs typeface="Calibri"/>
                        </a:rPr>
                        <a:t>i</a:t>
                      </a:r>
                      <a:r>
                        <a:rPr sz="700" spc="-10" dirty="0">
                          <a:latin typeface="Calibri"/>
                          <a:cs typeface="Calibri"/>
                        </a:rPr>
                        <a:t>o</a:t>
                      </a:r>
                      <a:r>
                        <a:rPr sz="700" dirty="0">
                          <a:latin typeface="Calibri"/>
                          <a:cs typeface="Calibri"/>
                        </a:rPr>
                        <a:t>n</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17145" marR="44450">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r>
              <a:tr h="705512">
                <a:tc>
                  <a:txBody>
                    <a:bodyPr/>
                    <a:lstStyle/>
                    <a:p>
                      <a:pPr marL="59690">
                        <a:lnSpc>
                          <a:spcPct val="100000"/>
                        </a:lnSpc>
                      </a:pPr>
                      <a:r>
                        <a:rPr sz="700" dirty="0">
                          <a:latin typeface="Segoe UI"/>
                          <a:cs typeface="Segoe UI"/>
                        </a:rPr>
                        <a:t>16</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49">
                      <a:solidFill>
                        <a:srgbClr val="000000"/>
                      </a:solidFill>
                      <a:prstDash val="solid"/>
                    </a:lnT>
                    <a:lnB w="13449">
                      <a:solidFill>
                        <a:srgbClr val="000000"/>
                      </a:solidFill>
                      <a:prstDash val="solid"/>
                    </a:lnB>
                  </a:tcPr>
                </a:tc>
                <a:tc>
                  <a:txBody>
                    <a:bodyPr/>
                    <a:lstStyle/>
                    <a:p>
                      <a:pPr marL="17145">
                        <a:lnSpc>
                          <a:spcPct val="100000"/>
                        </a:lnSpc>
                      </a:pPr>
                      <a:r>
                        <a:rPr sz="700" spc="5"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pm</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dirty="0">
                          <a:latin typeface="Calibri"/>
                          <a:cs typeface="Calibri"/>
                        </a:rPr>
                        <a:t>M</a:t>
                      </a:r>
                      <a:r>
                        <a:rPr sz="700" spc="-5" dirty="0">
                          <a:latin typeface="Calibri"/>
                          <a:cs typeface="Calibri"/>
                        </a:rPr>
                        <a:t>a</a:t>
                      </a:r>
                      <a:r>
                        <a:rPr sz="700" dirty="0">
                          <a:latin typeface="Calibri"/>
                          <a:cs typeface="Calibri"/>
                        </a:rPr>
                        <a:t>i</a:t>
                      </a:r>
                      <a:r>
                        <a:rPr sz="700" spc="-5" dirty="0">
                          <a:latin typeface="Calibri"/>
                          <a:cs typeface="Calibri"/>
                        </a:rPr>
                        <a:t>nt</a:t>
                      </a:r>
                      <a:r>
                        <a:rPr sz="700" spc="-10" dirty="0">
                          <a:latin typeface="Calibri"/>
                          <a:cs typeface="Calibri"/>
                        </a:rPr>
                        <a:t>e</a:t>
                      </a:r>
                      <a:r>
                        <a:rPr sz="700" spc="-5" dirty="0">
                          <a:latin typeface="Calibri"/>
                          <a:cs typeface="Calibri"/>
                        </a:rPr>
                        <a:t>nanc</a:t>
                      </a:r>
                      <a:r>
                        <a:rPr sz="700" dirty="0">
                          <a:latin typeface="Calibri"/>
                          <a:cs typeface="Calibri"/>
                        </a:rPr>
                        <a:t>e</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7145">
                        <a:lnSpc>
                          <a:spcPct val="100000"/>
                        </a:lnSpc>
                      </a:pPr>
                      <a:r>
                        <a:rPr sz="700" dirty="0">
                          <a:latin typeface="Calibri"/>
                          <a:cs typeface="Calibri"/>
                        </a:rPr>
                        <a:t>M</a:t>
                      </a:r>
                      <a:r>
                        <a:rPr sz="700" spc="-5" dirty="0">
                          <a:latin typeface="Calibri"/>
                          <a:cs typeface="Calibri"/>
                        </a:rPr>
                        <a:t>at</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a</a:t>
                      </a:r>
                      <a:r>
                        <a:rPr sz="700" dirty="0">
                          <a:latin typeface="Calibri"/>
                          <a:cs typeface="Calibri"/>
                        </a:rPr>
                        <a:t>ls</a:t>
                      </a:r>
                      <a:r>
                        <a:rPr sz="700" spc="5" dirty="0">
                          <a:latin typeface="Calibri"/>
                          <a:cs typeface="Calibri"/>
                        </a:rPr>
                        <a:t> </a:t>
                      </a:r>
                      <a:r>
                        <a:rPr sz="700" spc="-5" dirty="0">
                          <a:latin typeface="Calibri"/>
                          <a:cs typeface="Calibri"/>
                        </a:rPr>
                        <a:t>an</a:t>
                      </a:r>
                      <a:r>
                        <a:rPr sz="700" dirty="0">
                          <a:latin typeface="Calibri"/>
                          <a:cs typeface="Calibri"/>
                        </a:rPr>
                        <a:t>d 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7145" marR="169545">
                        <a:lnSpc>
                          <a:spcPct val="110300"/>
                        </a:lnSpc>
                      </a:pPr>
                      <a:r>
                        <a:rPr sz="700" dirty="0">
                          <a:latin typeface="Calibri"/>
                          <a:cs typeface="Calibri"/>
                        </a:rPr>
                        <a:t>S</a:t>
                      </a:r>
                      <a:r>
                        <a:rPr sz="700" spc="-10" dirty="0">
                          <a:latin typeface="Calibri"/>
                          <a:cs typeface="Calibri"/>
                        </a:rPr>
                        <a:t>e</a:t>
                      </a:r>
                      <a:r>
                        <a:rPr sz="700" spc="-5" dirty="0">
                          <a:latin typeface="Calibri"/>
                          <a:cs typeface="Calibri"/>
                        </a:rPr>
                        <a:t>rv</a:t>
                      </a:r>
                      <a:r>
                        <a:rPr sz="700" dirty="0">
                          <a:latin typeface="Calibri"/>
                          <a:cs typeface="Calibri"/>
                        </a:rPr>
                        <a:t>i</a:t>
                      </a:r>
                      <a:r>
                        <a:rPr sz="700" spc="-5" dirty="0">
                          <a:latin typeface="Calibri"/>
                          <a:cs typeface="Calibri"/>
                        </a:rPr>
                        <a:t>c</a:t>
                      </a:r>
                      <a:r>
                        <a:rPr sz="700" dirty="0">
                          <a:latin typeface="Calibri"/>
                          <a:cs typeface="Calibri"/>
                        </a:rPr>
                        <a:t>e </a:t>
                      </a:r>
                      <a:r>
                        <a:rPr sz="700" spc="-5" dirty="0">
                          <a:latin typeface="Calibri"/>
                          <a:cs typeface="Calibri"/>
                        </a:rPr>
                        <a:t>an</a:t>
                      </a:r>
                      <a:r>
                        <a:rPr sz="700" dirty="0">
                          <a:latin typeface="Calibri"/>
                          <a:cs typeface="Calibri"/>
                        </a:rPr>
                        <a:t>d </a:t>
                      </a:r>
                      <a:r>
                        <a:rPr sz="700" spc="-5" dirty="0">
                          <a:latin typeface="Calibri"/>
                          <a:cs typeface="Calibri"/>
                        </a:rPr>
                        <a:t>mat</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a</a:t>
                      </a:r>
                      <a:r>
                        <a:rPr sz="700" dirty="0">
                          <a:latin typeface="Calibri"/>
                          <a:cs typeface="Calibri"/>
                        </a:rPr>
                        <a:t>ls</a:t>
                      </a:r>
                      <a:r>
                        <a:rPr sz="700" spc="5" dirty="0">
                          <a:latin typeface="Calibri"/>
                          <a:cs typeface="Calibri"/>
                        </a:rPr>
                        <a:t>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dirty="0">
                          <a:latin typeface="Calibri"/>
                          <a:cs typeface="Calibri"/>
                        </a:rPr>
                        <a:t>i</a:t>
                      </a:r>
                      <a:r>
                        <a:rPr sz="700" spc="-5" dirty="0">
                          <a:latin typeface="Calibri"/>
                          <a:cs typeface="Calibri"/>
                        </a:rPr>
                        <a:t>ncurr</a:t>
                      </a:r>
                      <a:r>
                        <a:rPr sz="700" spc="-10" dirty="0">
                          <a:latin typeface="Calibri"/>
                          <a:cs typeface="Calibri"/>
                        </a:rPr>
                        <a:t>e</a:t>
                      </a:r>
                      <a:r>
                        <a:rPr sz="700" dirty="0">
                          <a:latin typeface="Calibri"/>
                          <a:cs typeface="Calibri"/>
                        </a:rPr>
                        <a:t>d </a:t>
                      </a:r>
                      <a:r>
                        <a:rPr sz="700" spc="-5" dirty="0">
                          <a:latin typeface="Calibri"/>
                          <a:cs typeface="Calibri"/>
                        </a:rPr>
                        <a:t>t</a:t>
                      </a:r>
                      <a:r>
                        <a:rPr sz="700" dirty="0">
                          <a:latin typeface="Calibri"/>
                          <a:cs typeface="Calibri"/>
                        </a:rPr>
                        <a:t>o </a:t>
                      </a:r>
                      <a:r>
                        <a:rPr sz="700" spc="-5" dirty="0">
                          <a:latin typeface="Calibri"/>
                          <a:cs typeface="Calibri"/>
                        </a:rPr>
                        <a:t>ma</a:t>
                      </a:r>
                      <a:r>
                        <a:rPr sz="700" dirty="0">
                          <a:latin typeface="Calibri"/>
                          <a:cs typeface="Calibri"/>
                        </a:rPr>
                        <a:t>i</a:t>
                      </a:r>
                      <a:r>
                        <a:rPr sz="700" spc="-5" dirty="0">
                          <a:latin typeface="Calibri"/>
                          <a:cs typeface="Calibri"/>
                        </a:rPr>
                        <a:t>nta</a:t>
                      </a:r>
                      <a:r>
                        <a:rPr sz="700" dirty="0">
                          <a:latin typeface="Calibri"/>
                          <a:cs typeface="Calibri"/>
                        </a:rPr>
                        <a:t>in </a:t>
                      </a:r>
                      <a:r>
                        <a:rPr sz="700" spc="-10"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pm</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dirty="0">
                          <a:latin typeface="Calibri"/>
                          <a:cs typeface="Calibri"/>
                        </a:rPr>
                        <a:t>(</a:t>
                      </a:r>
                      <a:r>
                        <a:rPr sz="700" spc="-10" dirty="0">
                          <a:latin typeface="Calibri"/>
                          <a:cs typeface="Calibri"/>
                        </a:rPr>
                        <a:t>o</a:t>
                      </a:r>
                      <a:r>
                        <a:rPr sz="700" spc="-5" dirty="0">
                          <a:latin typeface="Calibri"/>
                          <a:cs typeface="Calibri"/>
                        </a:rPr>
                        <a:t>th</a:t>
                      </a:r>
                      <a:r>
                        <a:rPr sz="700" spc="-10" dirty="0">
                          <a:latin typeface="Calibri"/>
                          <a:cs typeface="Calibri"/>
                        </a:rPr>
                        <a:t>e</a:t>
                      </a:r>
                      <a:r>
                        <a:rPr sz="700" dirty="0">
                          <a:latin typeface="Calibri"/>
                          <a:cs typeface="Calibri"/>
                        </a:rPr>
                        <a:t>r</a:t>
                      </a:r>
                      <a:r>
                        <a:rPr sz="700" spc="5" dirty="0">
                          <a:latin typeface="Calibri"/>
                          <a:cs typeface="Calibri"/>
                        </a:rPr>
                        <a:t> </a:t>
                      </a:r>
                      <a:r>
                        <a:rPr sz="700" spc="-5" dirty="0">
                          <a:latin typeface="Calibri"/>
                          <a:cs typeface="Calibri"/>
                        </a:rPr>
                        <a:t>tha</a:t>
                      </a:r>
                      <a:r>
                        <a:rPr sz="700" dirty="0">
                          <a:latin typeface="Calibri"/>
                          <a:cs typeface="Calibri"/>
                        </a:rPr>
                        <a:t>n </a:t>
                      </a:r>
                      <a:r>
                        <a:rPr sz="700" spc="-5" dirty="0">
                          <a:latin typeface="Calibri"/>
                          <a:cs typeface="Calibri"/>
                        </a:rPr>
                        <a:t>c</a:t>
                      </a:r>
                      <a:r>
                        <a:rPr sz="700" spc="-10" dirty="0">
                          <a:latin typeface="Calibri"/>
                          <a:cs typeface="Calibri"/>
                        </a:rPr>
                        <a:t>o</a:t>
                      </a:r>
                      <a:r>
                        <a:rPr sz="700" spc="-5" dirty="0">
                          <a:latin typeface="Calibri"/>
                          <a:cs typeface="Calibri"/>
                        </a:rPr>
                        <a:t>mput</a:t>
                      </a:r>
                      <a:r>
                        <a:rPr sz="700" spc="-10" dirty="0">
                          <a:latin typeface="Calibri"/>
                          <a:cs typeface="Calibri"/>
                        </a:rPr>
                        <a:t>e</a:t>
                      </a:r>
                      <a:r>
                        <a:rPr sz="700" spc="-5" dirty="0">
                          <a:latin typeface="Calibri"/>
                          <a:cs typeface="Calibri"/>
                        </a:rPr>
                        <a:t>r</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17145" marR="397510">
                        <a:lnSpc>
                          <a:spcPct val="110300"/>
                        </a:lnSpc>
                      </a:pPr>
                      <a:r>
                        <a:rPr sz="700" spc="-5" dirty="0">
                          <a:latin typeface="Calibri"/>
                          <a:cs typeface="Calibri"/>
                        </a:rPr>
                        <a:t>U</a:t>
                      </a:r>
                      <a:r>
                        <a:rPr sz="700" dirty="0">
                          <a:latin typeface="Calibri"/>
                          <a:cs typeface="Calibri"/>
                        </a:rPr>
                        <a:t>se </a:t>
                      </a:r>
                      <a:r>
                        <a:rPr sz="700" spc="-10" dirty="0">
                          <a:latin typeface="Calibri"/>
                          <a:cs typeface="Calibri"/>
                        </a:rPr>
                        <a:t>w</a:t>
                      </a:r>
                      <a:r>
                        <a:rPr sz="700" spc="-5" dirty="0">
                          <a:latin typeface="Calibri"/>
                          <a:cs typeface="Calibri"/>
                        </a:rPr>
                        <a:t>h</a:t>
                      </a:r>
                      <a:r>
                        <a:rPr sz="700" spc="-10" dirty="0">
                          <a:latin typeface="Calibri"/>
                          <a:cs typeface="Calibri"/>
                        </a:rPr>
                        <a:t>e</a:t>
                      </a:r>
                      <a:r>
                        <a:rPr sz="700" dirty="0">
                          <a:latin typeface="Calibri"/>
                          <a:cs typeface="Calibri"/>
                        </a:rPr>
                        <a:t>n </a:t>
                      </a:r>
                      <a:r>
                        <a:rPr sz="700" spc="-10"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pm</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spc="-5" dirty="0">
                          <a:latin typeface="Calibri"/>
                          <a:cs typeface="Calibri"/>
                        </a:rPr>
                        <a:t>r</a:t>
                      </a:r>
                      <a:r>
                        <a:rPr sz="700" spc="-10"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r</a:t>
                      </a:r>
                      <a:r>
                        <a:rPr sz="700" spc="-10" dirty="0">
                          <a:latin typeface="Calibri"/>
                          <a:cs typeface="Calibri"/>
                        </a:rPr>
                        <a:t>e</a:t>
                      </a:r>
                      <a:r>
                        <a:rPr sz="700" dirty="0">
                          <a:latin typeface="Calibri"/>
                          <a:cs typeface="Calibri"/>
                        </a:rPr>
                        <a:t>s </a:t>
                      </a:r>
                      <a:r>
                        <a:rPr sz="700" spc="-5" dirty="0">
                          <a:latin typeface="Calibri"/>
                          <a:cs typeface="Calibri"/>
                        </a:rPr>
                        <a:t>ma</a:t>
                      </a:r>
                      <a:r>
                        <a:rPr sz="700" dirty="0">
                          <a:latin typeface="Calibri"/>
                          <a:cs typeface="Calibri"/>
                        </a:rPr>
                        <a:t>i</a:t>
                      </a:r>
                      <a:r>
                        <a:rPr sz="700" spc="-5" dirty="0">
                          <a:latin typeface="Calibri"/>
                          <a:cs typeface="Calibri"/>
                        </a:rPr>
                        <a:t>nt</a:t>
                      </a:r>
                      <a:r>
                        <a:rPr sz="700" spc="-10" dirty="0">
                          <a:latin typeface="Calibri"/>
                          <a:cs typeface="Calibri"/>
                        </a:rPr>
                        <a:t>e</a:t>
                      </a:r>
                      <a:r>
                        <a:rPr sz="700" spc="-5" dirty="0">
                          <a:latin typeface="Calibri"/>
                          <a:cs typeface="Calibri"/>
                        </a:rPr>
                        <a:t>nanc</a:t>
                      </a:r>
                      <a:r>
                        <a:rPr sz="700" spc="-10" dirty="0">
                          <a:latin typeface="Calibri"/>
                          <a:cs typeface="Calibri"/>
                        </a:rPr>
                        <a:t>e</a:t>
                      </a:r>
                      <a:r>
                        <a:rPr sz="700" dirty="0">
                          <a:latin typeface="Calibri"/>
                          <a:cs typeface="Calibri"/>
                        </a:rPr>
                        <a:t>.</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endParaRPr sz="700" dirty="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17145" marR="44450">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r>
              <a:tr h="705512">
                <a:tc>
                  <a:txBody>
                    <a:bodyPr/>
                    <a:lstStyle/>
                    <a:p>
                      <a:pPr marL="59690">
                        <a:lnSpc>
                          <a:spcPct val="100000"/>
                        </a:lnSpc>
                      </a:pPr>
                      <a:r>
                        <a:rPr sz="700" dirty="0">
                          <a:latin typeface="Segoe UI"/>
                          <a:cs typeface="Segoe UI"/>
                        </a:rPr>
                        <a:t>17</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49">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F</a:t>
                      </a:r>
                      <a:r>
                        <a:rPr sz="700" spc="-5" dirty="0">
                          <a:latin typeface="Calibri"/>
                          <a:cs typeface="Calibri"/>
                        </a:rPr>
                        <a:t>ees</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M</a:t>
                      </a:r>
                      <a:r>
                        <a:rPr sz="700" spc="-5" dirty="0">
                          <a:latin typeface="Calibri"/>
                          <a:cs typeface="Calibri"/>
                        </a:rPr>
                        <a:t>at</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a</a:t>
                      </a:r>
                      <a:r>
                        <a:rPr sz="700" dirty="0">
                          <a:latin typeface="Calibri"/>
                          <a:cs typeface="Calibri"/>
                        </a:rPr>
                        <a:t>ls</a:t>
                      </a:r>
                      <a:r>
                        <a:rPr sz="700" spc="5" dirty="0">
                          <a:latin typeface="Calibri"/>
                          <a:cs typeface="Calibri"/>
                        </a:rPr>
                        <a:t> </a:t>
                      </a:r>
                      <a:r>
                        <a:rPr sz="700" spc="-5" dirty="0">
                          <a:latin typeface="Calibri"/>
                          <a:cs typeface="Calibri"/>
                        </a:rPr>
                        <a:t>an</a:t>
                      </a:r>
                      <a:r>
                        <a:rPr sz="700" dirty="0">
                          <a:latin typeface="Calibri"/>
                          <a:cs typeface="Calibri"/>
                        </a:rPr>
                        <a:t>d 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tcPr>
                </a:tc>
                <a:tc>
                  <a:txBody>
                    <a:bodyPr/>
                    <a:lstStyle/>
                    <a:p>
                      <a:pPr marL="17145" marR="314325">
                        <a:lnSpc>
                          <a:spcPct val="110300"/>
                        </a:lnSpc>
                      </a:pPr>
                      <a:r>
                        <a:rPr sz="700" dirty="0">
                          <a:latin typeface="Calibri"/>
                          <a:cs typeface="Calibri"/>
                        </a:rPr>
                        <a:t>S</a:t>
                      </a:r>
                      <a:r>
                        <a:rPr sz="700" spc="-10" dirty="0">
                          <a:latin typeface="Calibri"/>
                          <a:cs typeface="Calibri"/>
                        </a:rPr>
                        <a:t>e</a:t>
                      </a:r>
                      <a:r>
                        <a:rPr sz="700" spc="-5" dirty="0">
                          <a:latin typeface="Calibri"/>
                          <a:cs typeface="Calibri"/>
                        </a:rPr>
                        <a:t>rv</a:t>
                      </a:r>
                      <a:r>
                        <a:rPr sz="700" dirty="0">
                          <a:latin typeface="Calibri"/>
                          <a:cs typeface="Calibri"/>
                        </a:rPr>
                        <a:t>i</a:t>
                      </a:r>
                      <a:r>
                        <a:rPr sz="700" spc="-5" dirty="0">
                          <a:latin typeface="Calibri"/>
                          <a:cs typeface="Calibri"/>
                        </a:rPr>
                        <a:t>c</a:t>
                      </a:r>
                      <a:r>
                        <a:rPr sz="700" spc="-10" dirty="0">
                          <a:latin typeface="Calibri"/>
                          <a:cs typeface="Calibri"/>
                        </a:rPr>
                        <a:t>e</a:t>
                      </a:r>
                      <a:r>
                        <a:rPr sz="700" dirty="0">
                          <a:latin typeface="Calibri"/>
                          <a:cs typeface="Calibri"/>
                        </a:rPr>
                        <a:t>s</a:t>
                      </a:r>
                      <a:r>
                        <a:rPr sz="700" spc="5" dirty="0">
                          <a:latin typeface="Calibri"/>
                          <a:cs typeface="Calibri"/>
                        </a:rPr>
                        <a:t> </a:t>
                      </a:r>
                      <a:r>
                        <a:rPr sz="700" spc="-5" dirty="0">
                          <a:latin typeface="Calibri"/>
                          <a:cs typeface="Calibri"/>
                        </a:rPr>
                        <a:t>p</a:t>
                      </a:r>
                      <a:r>
                        <a:rPr sz="700" spc="-10" dirty="0">
                          <a:latin typeface="Calibri"/>
                          <a:cs typeface="Calibri"/>
                        </a:rPr>
                        <a:t>e</a:t>
                      </a:r>
                      <a:r>
                        <a:rPr sz="700" spc="-5" dirty="0">
                          <a:latin typeface="Calibri"/>
                          <a:cs typeface="Calibri"/>
                        </a:rPr>
                        <a:t>rf</a:t>
                      </a:r>
                      <a:r>
                        <a:rPr sz="700" spc="-10" dirty="0">
                          <a:latin typeface="Calibri"/>
                          <a:cs typeface="Calibri"/>
                        </a:rPr>
                        <a:t>o</a:t>
                      </a:r>
                      <a:r>
                        <a:rPr sz="700" spc="-5" dirty="0">
                          <a:latin typeface="Calibri"/>
                          <a:cs typeface="Calibri"/>
                        </a:rPr>
                        <a:t>rm</a:t>
                      </a:r>
                      <a:r>
                        <a:rPr sz="700" spc="-10" dirty="0">
                          <a:latin typeface="Calibri"/>
                          <a:cs typeface="Calibri"/>
                        </a:rPr>
                        <a:t>e</a:t>
                      </a:r>
                      <a:r>
                        <a:rPr sz="700" dirty="0">
                          <a:latin typeface="Calibri"/>
                          <a:cs typeface="Calibri"/>
                        </a:rPr>
                        <a:t>d </a:t>
                      </a:r>
                      <a:r>
                        <a:rPr sz="700" spc="-5" dirty="0">
                          <a:latin typeface="Calibri"/>
                          <a:cs typeface="Calibri"/>
                        </a:rPr>
                        <a:t>b</a:t>
                      </a:r>
                      <a:r>
                        <a:rPr sz="700" dirty="0">
                          <a:latin typeface="Calibri"/>
                          <a:cs typeface="Calibri"/>
                        </a:rPr>
                        <a:t>y </a:t>
                      </a:r>
                      <a:r>
                        <a:rPr sz="700" spc="-5" dirty="0">
                          <a:latin typeface="Calibri"/>
                          <a:cs typeface="Calibri"/>
                        </a:rPr>
                        <a:t>pr</a:t>
                      </a:r>
                      <a:r>
                        <a:rPr sz="700" spc="-10" dirty="0">
                          <a:latin typeface="Calibri"/>
                          <a:cs typeface="Calibri"/>
                        </a:rPr>
                        <a:t>o</a:t>
                      </a:r>
                      <a:r>
                        <a:rPr sz="700" spc="-5" dirty="0">
                          <a:latin typeface="Calibri"/>
                          <a:cs typeface="Calibri"/>
                        </a:rPr>
                        <a:t>f</a:t>
                      </a:r>
                      <a:r>
                        <a:rPr sz="700" spc="-10" dirty="0">
                          <a:latin typeface="Calibri"/>
                          <a:cs typeface="Calibri"/>
                        </a:rPr>
                        <a:t>e</a:t>
                      </a:r>
                      <a:r>
                        <a:rPr sz="700" dirty="0">
                          <a:latin typeface="Calibri"/>
                          <a:cs typeface="Calibri"/>
                        </a:rPr>
                        <a:t>ssi</a:t>
                      </a:r>
                      <a:r>
                        <a:rPr sz="700" spc="-10" dirty="0">
                          <a:latin typeface="Calibri"/>
                          <a:cs typeface="Calibri"/>
                        </a:rPr>
                        <a:t>o</a:t>
                      </a:r>
                      <a:r>
                        <a:rPr sz="700" spc="-5" dirty="0">
                          <a:latin typeface="Calibri"/>
                          <a:cs typeface="Calibri"/>
                        </a:rPr>
                        <a:t>na</a:t>
                      </a:r>
                      <a:r>
                        <a:rPr sz="700" dirty="0">
                          <a:latin typeface="Calibri"/>
                          <a:cs typeface="Calibri"/>
                        </a:rPr>
                        <a:t>ls (</a:t>
                      </a:r>
                      <a:r>
                        <a:rPr sz="700" spc="-10" dirty="0">
                          <a:latin typeface="Calibri"/>
                          <a:cs typeface="Calibri"/>
                        </a:rPr>
                        <a:t>o</a:t>
                      </a:r>
                      <a:r>
                        <a:rPr sz="700" spc="-5" dirty="0">
                          <a:latin typeface="Calibri"/>
                          <a:cs typeface="Calibri"/>
                        </a:rPr>
                        <a:t>th</a:t>
                      </a:r>
                      <a:r>
                        <a:rPr sz="700" spc="-10" dirty="0">
                          <a:latin typeface="Calibri"/>
                          <a:cs typeface="Calibri"/>
                        </a:rPr>
                        <a:t>e</a:t>
                      </a:r>
                      <a:r>
                        <a:rPr sz="700" dirty="0">
                          <a:latin typeface="Calibri"/>
                          <a:cs typeface="Calibri"/>
                        </a:rPr>
                        <a:t>r</a:t>
                      </a:r>
                      <a:r>
                        <a:rPr sz="700" spc="5" dirty="0">
                          <a:latin typeface="Calibri"/>
                          <a:cs typeface="Calibri"/>
                        </a:rPr>
                        <a:t> </a:t>
                      </a:r>
                      <a:r>
                        <a:rPr sz="700" spc="-5" dirty="0">
                          <a:latin typeface="Calibri"/>
                          <a:cs typeface="Calibri"/>
                        </a:rPr>
                        <a:t>tha</a:t>
                      </a:r>
                      <a:r>
                        <a:rPr sz="700" dirty="0">
                          <a:latin typeface="Calibri"/>
                          <a:cs typeface="Calibri"/>
                        </a:rPr>
                        <a:t>n </a:t>
                      </a:r>
                      <a:r>
                        <a:rPr sz="700" spc="-5" dirty="0">
                          <a:latin typeface="Calibri"/>
                          <a:cs typeface="Calibri"/>
                        </a:rPr>
                        <a:t>c</a:t>
                      </a:r>
                      <a:r>
                        <a:rPr sz="700" spc="-10" dirty="0">
                          <a:latin typeface="Calibri"/>
                          <a:cs typeface="Calibri"/>
                        </a:rPr>
                        <a:t>o</a:t>
                      </a:r>
                      <a:r>
                        <a:rPr sz="700" spc="-5" dirty="0">
                          <a:latin typeface="Calibri"/>
                          <a:cs typeface="Calibri"/>
                        </a:rPr>
                        <a:t>n</a:t>
                      </a:r>
                      <a:r>
                        <a:rPr sz="700" dirty="0">
                          <a:latin typeface="Calibri"/>
                          <a:cs typeface="Calibri"/>
                        </a:rPr>
                        <a:t>s</a:t>
                      </a:r>
                      <a:r>
                        <a:rPr sz="700" spc="-5" dirty="0">
                          <a:latin typeface="Calibri"/>
                          <a:cs typeface="Calibri"/>
                        </a:rPr>
                        <a:t>u</a:t>
                      </a:r>
                      <a:r>
                        <a:rPr sz="700" dirty="0">
                          <a:latin typeface="Calibri"/>
                          <a:cs typeface="Calibri"/>
                        </a:rPr>
                        <a:t>l</a:t>
                      </a:r>
                      <a:r>
                        <a:rPr sz="700" spc="-5" dirty="0">
                          <a:latin typeface="Calibri"/>
                          <a:cs typeface="Calibri"/>
                        </a:rPr>
                        <a:t>t</a:t>
                      </a:r>
                      <a:r>
                        <a:rPr sz="700" dirty="0">
                          <a:latin typeface="Calibri"/>
                          <a:cs typeface="Calibri"/>
                        </a:rPr>
                        <a:t>i</a:t>
                      </a:r>
                      <a:r>
                        <a:rPr sz="700" spc="-5" dirty="0">
                          <a:latin typeface="Calibri"/>
                          <a:cs typeface="Calibri"/>
                        </a:rPr>
                        <a:t>n</a:t>
                      </a:r>
                      <a:r>
                        <a:rPr sz="700" spc="-10" dirty="0">
                          <a:latin typeface="Calibri"/>
                          <a:cs typeface="Calibri"/>
                        </a:rPr>
                        <a:t>g</a:t>
                      </a:r>
                      <a:r>
                        <a:rPr sz="700" dirty="0">
                          <a:latin typeface="Calibri"/>
                          <a:cs typeface="Calibri"/>
                        </a:rPr>
                        <a:t>)</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1">
                      <a:solidFill>
                        <a:srgbClr val="000000"/>
                      </a:solidFill>
                      <a:prstDash val="solid"/>
                    </a:lnB>
                  </a:tcPr>
                </a:tc>
                <a:tc>
                  <a:txBody>
                    <a:bodyPr/>
                    <a:lstStyle/>
                    <a:p>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1">
                      <a:solidFill>
                        <a:srgbClr val="000000"/>
                      </a:solidFill>
                      <a:prstDash val="solid"/>
                    </a:lnB>
                  </a:tcPr>
                </a:tc>
                <a:tc>
                  <a:txBody>
                    <a:bodyPr/>
                    <a:lstStyle/>
                    <a:p>
                      <a:pPr marL="17145" marR="44450">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tcPr>
                </a:tc>
              </a:tr>
              <a:tr h="987719">
                <a:tc>
                  <a:txBody>
                    <a:bodyPr/>
                    <a:lstStyle/>
                    <a:p>
                      <a:pPr marL="59690">
                        <a:lnSpc>
                          <a:spcPct val="100000"/>
                        </a:lnSpc>
                      </a:pPr>
                      <a:r>
                        <a:rPr sz="700" dirty="0">
                          <a:latin typeface="Segoe UI"/>
                          <a:cs typeface="Segoe UI"/>
                        </a:rPr>
                        <a:t>18</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spc="5" dirty="0">
                          <a:latin typeface="Calibri"/>
                          <a:cs typeface="Calibri"/>
                        </a:rPr>
                        <a:t>G</a:t>
                      </a:r>
                      <a:r>
                        <a:rPr sz="700" spc="-5" dirty="0">
                          <a:latin typeface="Calibri"/>
                          <a:cs typeface="Calibri"/>
                        </a:rPr>
                        <a:t>ra</a:t>
                      </a:r>
                      <a:r>
                        <a:rPr sz="700" dirty="0">
                          <a:latin typeface="Calibri"/>
                          <a:cs typeface="Calibri"/>
                        </a:rPr>
                        <a:t>d Assis</a:t>
                      </a:r>
                      <a:r>
                        <a:rPr sz="700" spc="-5" dirty="0">
                          <a:latin typeface="Calibri"/>
                          <a:cs typeface="Calibri"/>
                        </a:rPr>
                        <a:t>tant</a:t>
                      </a:r>
                      <a:r>
                        <a:rPr sz="700" dirty="0">
                          <a:latin typeface="Calibri"/>
                          <a:cs typeface="Calibri"/>
                        </a:rPr>
                        <a:t>s</a:t>
                      </a:r>
                      <a:r>
                        <a:rPr sz="700" spc="-5" dirty="0">
                          <a:latin typeface="Calibri"/>
                          <a:cs typeface="Calibri"/>
                        </a:rPr>
                        <a:t>h</a:t>
                      </a:r>
                      <a:r>
                        <a:rPr sz="700" dirty="0">
                          <a:latin typeface="Calibri"/>
                          <a:cs typeface="Calibri"/>
                        </a:rPr>
                        <a:t>i</a:t>
                      </a:r>
                      <a:r>
                        <a:rPr sz="700" spc="-5" dirty="0">
                          <a:latin typeface="Calibri"/>
                          <a:cs typeface="Calibri"/>
                        </a:rPr>
                        <a:t>p</a:t>
                      </a:r>
                      <a:r>
                        <a:rPr sz="700" dirty="0">
                          <a:latin typeface="Calibri"/>
                          <a:cs typeface="Calibri"/>
                        </a:rPr>
                        <a:t>s</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All</a:t>
                      </a:r>
                      <a:r>
                        <a:rPr sz="700" spc="10" dirty="0">
                          <a:latin typeface="Calibri"/>
                          <a:cs typeface="Calibri"/>
                        </a:rPr>
                        <a:t> </a:t>
                      </a:r>
                      <a:r>
                        <a:rPr sz="700" spc="5" dirty="0">
                          <a:latin typeface="Calibri"/>
                          <a:cs typeface="Calibri"/>
                        </a:rPr>
                        <a:t>O</a:t>
                      </a:r>
                      <a:r>
                        <a:rPr sz="700" spc="-5" dirty="0">
                          <a:latin typeface="Calibri"/>
                          <a:cs typeface="Calibri"/>
                        </a:rPr>
                        <a:t>th</a:t>
                      </a:r>
                      <a:r>
                        <a:rPr sz="700" spc="-10" dirty="0">
                          <a:latin typeface="Calibri"/>
                          <a:cs typeface="Calibri"/>
                        </a:rPr>
                        <a:t>e</a:t>
                      </a:r>
                      <a:r>
                        <a:rPr sz="700" dirty="0">
                          <a:latin typeface="Calibri"/>
                          <a:cs typeface="Calibri"/>
                        </a:rPr>
                        <a:t>r</a:t>
                      </a:r>
                      <a:r>
                        <a:rPr sz="700" spc="5" dirty="0">
                          <a:latin typeface="Calibri"/>
                          <a:cs typeface="Calibri"/>
                        </a:rPr>
                        <a:t> </a:t>
                      </a:r>
                      <a:r>
                        <a:rPr sz="700" dirty="0">
                          <a:latin typeface="Calibri"/>
                          <a:cs typeface="Calibri"/>
                        </a:rPr>
                        <a:t>S</a:t>
                      </a:r>
                      <a:r>
                        <a:rPr sz="700" spc="-5" dirty="0">
                          <a:latin typeface="Calibri"/>
                          <a:cs typeface="Calibri"/>
                        </a:rPr>
                        <a:t>a</a:t>
                      </a:r>
                      <a:r>
                        <a:rPr sz="700" dirty="0">
                          <a:latin typeface="Calibri"/>
                          <a:cs typeface="Calibri"/>
                        </a:rPr>
                        <a:t>l</a:t>
                      </a:r>
                      <a:r>
                        <a:rPr sz="700" spc="-5" dirty="0">
                          <a:latin typeface="Calibri"/>
                          <a:cs typeface="Calibri"/>
                        </a:rPr>
                        <a:t>ar</a:t>
                      </a:r>
                      <a:r>
                        <a:rPr sz="700" dirty="0">
                          <a:latin typeface="Calibri"/>
                          <a:cs typeface="Calibri"/>
                        </a:rPr>
                        <a:t>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389255">
                        <a:lnSpc>
                          <a:spcPct val="110300"/>
                        </a:lnSpc>
                      </a:pPr>
                      <a:r>
                        <a:rPr sz="700" dirty="0">
                          <a:latin typeface="Calibri"/>
                          <a:cs typeface="Calibri"/>
                        </a:rPr>
                        <a:t>S</a:t>
                      </a:r>
                      <a:r>
                        <a:rPr sz="700" spc="-5" dirty="0">
                          <a:latin typeface="Calibri"/>
                          <a:cs typeface="Calibri"/>
                        </a:rPr>
                        <a:t>a</a:t>
                      </a:r>
                      <a:r>
                        <a:rPr sz="700" dirty="0">
                          <a:latin typeface="Calibri"/>
                          <a:cs typeface="Calibri"/>
                        </a:rPr>
                        <a:t>l</a:t>
                      </a:r>
                      <a:r>
                        <a:rPr sz="700" spc="-5" dirty="0">
                          <a:latin typeface="Calibri"/>
                          <a:cs typeface="Calibri"/>
                        </a:rPr>
                        <a:t>ar</a:t>
                      </a:r>
                      <a:r>
                        <a:rPr sz="700" dirty="0">
                          <a:latin typeface="Calibri"/>
                          <a:cs typeface="Calibri"/>
                        </a:rPr>
                        <a:t>y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10" dirty="0">
                          <a:latin typeface="Calibri"/>
                          <a:cs typeface="Calibri"/>
                        </a:rPr>
                        <a:t>e</a:t>
                      </a:r>
                      <a:r>
                        <a:rPr sz="700" spc="-5" dirty="0">
                          <a:latin typeface="Calibri"/>
                          <a:cs typeface="Calibri"/>
                        </a:rPr>
                        <a:t>ff</a:t>
                      </a:r>
                      <a:r>
                        <a:rPr sz="700" spc="-10" dirty="0">
                          <a:latin typeface="Calibri"/>
                          <a:cs typeface="Calibri"/>
                        </a:rPr>
                        <a:t>o</a:t>
                      </a:r>
                      <a:r>
                        <a:rPr sz="700" spc="-5" dirty="0">
                          <a:latin typeface="Calibri"/>
                          <a:cs typeface="Calibri"/>
                        </a:rPr>
                        <a:t>r</a:t>
                      </a:r>
                      <a:r>
                        <a:rPr sz="700" dirty="0">
                          <a:latin typeface="Calibri"/>
                          <a:cs typeface="Calibri"/>
                        </a:rPr>
                        <a:t>t</a:t>
                      </a:r>
                      <a:r>
                        <a:rPr sz="700" spc="5" dirty="0">
                          <a:latin typeface="Calibri"/>
                          <a:cs typeface="Calibri"/>
                        </a:rPr>
                        <a:t> </a:t>
                      </a:r>
                      <a:r>
                        <a:rPr sz="700" spc="-10" dirty="0">
                          <a:latin typeface="Calibri"/>
                          <a:cs typeface="Calibri"/>
                        </a:rPr>
                        <a:t>e</a:t>
                      </a:r>
                      <a:r>
                        <a:rPr sz="700" dirty="0">
                          <a:latin typeface="Calibri"/>
                          <a:cs typeface="Calibri"/>
                        </a:rPr>
                        <a:t>x</a:t>
                      </a:r>
                      <a:r>
                        <a:rPr sz="700" spc="-5" dirty="0">
                          <a:latin typeface="Calibri"/>
                          <a:cs typeface="Calibri"/>
                        </a:rPr>
                        <a:t>p</a:t>
                      </a:r>
                      <a:r>
                        <a:rPr sz="700" spc="-10" dirty="0">
                          <a:latin typeface="Calibri"/>
                          <a:cs typeface="Calibri"/>
                        </a:rPr>
                        <a:t>e</a:t>
                      </a:r>
                      <a:r>
                        <a:rPr sz="700" spc="-5" dirty="0">
                          <a:latin typeface="Calibri"/>
                          <a:cs typeface="Calibri"/>
                        </a:rPr>
                        <a:t>nd</a:t>
                      </a:r>
                      <a:r>
                        <a:rPr sz="700" spc="-10" dirty="0">
                          <a:latin typeface="Calibri"/>
                          <a:cs typeface="Calibri"/>
                        </a:rPr>
                        <a:t>e</a:t>
                      </a:r>
                      <a:r>
                        <a:rPr sz="700" dirty="0">
                          <a:latin typeface="Calibri"/>
                          <a:cs typeface="Calibri"/>
                        </a:rPr>
                        <a:t>d </a:t>
                      </a:r>
                      <a:r>
                        <a:rPr sz="700" spc="-5" dirty="0">
                          <a:latin typeface="Calibri"/>
                          <a:cs typeface="Calibri"/>
                        </a:rPr>
                        <a:t>b</a:t>
                      </a:r>
                      <a:r>
                        <a:rPr sz="700" dirty="0">
                          <a:latin typeface="Calibri"/>
                          <a:cs typeface="Calibri"/>
                        </a:rPr>
                        <a:t>y </a:t>
                      </a:r>
                      <a:r>
                        <a:rPr sz="700" spc="-10" dirty="0">
                          <a:latin typeface="Calibri"/>
                          <a:cs typeface="Calibri"/>
                        </a:rPr>
                        <a:t>g</a:t>
                      </a:r>
                      <a:r>
                        <a:rPr sz="700" spc="-5" dirty="0">
                          <a:latin typeface="Calibri"/>
                          <a:cs typeface="Calibri"/>
                        </a:rPr>
                        <a:t>raduat</a:t>
                      </a:r>
                      <a:r>
                        <a:rPr sz="700" dirty="0">
                          <a:latin typeface="Calibri"/>
                          <a:cs typeface="Calibri"/>
                        </a:rPr>
                        <a:t>e s</a:t>
                      </a:r>
                      <a:r>
                        <a:rPr sz="700" spc="-5" dirty="0">
                          <a:latin typeface="Calibri"/>
                          <a:cs typeface="Calibri"/>
                        </a:rPr>
                        <a:t>tud</a:t>
                      </a:r>
                      <a:r>
                        <a:rPr sz="700" spc="-10" dirty="0">
                          <a:latin typeface="Calibri"/>
                          <a:cs typeface="Calibri"/>
                        </a:rPr>
                        <a:t>e</a:t>
                      </a:r>
                      <a:r>
                        <a:rPr sz="700" spc="-5" dirty="0">
                          <a:latin typeface="Calibri"/>
                          <a:cs typeface="Calibri"/>
                        </a:rPr>
                        <a:t>nt</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135255">
                        <a:lnSpc>
                          <a:spcPct val="110300"/>
                        </a:lnSpc>
                      </a:pP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10" dirty="0">
                          <a:latin typeface="Calibri"/>
                          <a:cs typeface="Calibri"/>
                        </a:rPr>
                        <a:t>w</a:t>
                      </a:r>
                      <a:r>
                        <a:rPr sz="700" spc="-5" dirty="0">
                          <a:latin typeface="Calibri"/>
                          <a:cs typeface="Calibri"/>
                        </a:rPr>
                        <a:t>h</a:t>
                      </a:r>
                      <a:r>
                        <a:rPr sz="700" spc="-10" dirty="0">
                          <a:latin typeface="Calibri"/>
                          <a:cs typeface="Calibri"/>
                        </a:rPr>
                        <a:t>e</a:t>
                      </a:r>
                      <a:r>
                        <a:rPr sz="700" dirty="0">
                          <a:latin typeface="Calibri"/>
                          <a:cs typeface="Calibri"/>
                        </a:rPr>
                        <a:t>n </a:t>
                      </a:r>
                      <a:r>
                        <a:rPr sz="700" spc="-5" dirty="0">
                          <a:latin typeface="Calibri"/>
                          <a:cs typeface="Calibri"/>
                        </a:rPr>
                        <a:t>char</a:t>
                      </a:r>
                      <a:r>
                        <a:rPr sz="700" spc="-10" dirty="0">
                          <a:latin typeface="Calibri"/>
                          <a:cs typeface="Calibri"/>
                        </a:rPr>
                        <a:t>g</a:t>
                      </a:r>
                      <a:r>
                        <a:rPr sz="700" dirty="0">
                          <a:latin typeface="Calibri"/>
                          <a:cs typeface="Calibri"/>
                        </a:rPr>
                        <a:t>i</a:t>
                      </a:r>
                      <a:r>
                        <a:rPr sz="700" spc="-5" dirty="0">
                          <a:latin typeface="Calibri"/>
                          <a:cs typeface="Calibri"/>
                        </a:rPr>
                        <a:t>n</a:t>
                      </a:r>
                      <a:r>
                        <a:rPr sz="700" dirty="0">
                          <a:latin typeface="Calibri"/>
                          <a:cs typeface="Calibri"/>
                        </a:rPr>
                        <a:t>g </a:t>
                      </a:r>
                      <a:r>
                        <a:rPr sz="700" spc="-5" dirty="0">
                          <a:latin typeface="Calibri"/>
                          <a:cs typeface="Calibri"/>
                        </a:rPr>
                        <a:t>t</a:t>
                      </a:r>
                      <a:r>
                        <a:rPr sz="700" dirty="0">
                          <a:latin typeface="Calibri"/>
                          <a:cs typeface="Calibri"/>
                        </a:rPr>
                        <a:t>o s</a:t>
                      </a:r>
                      <a:r>
                        <a:rPr sz="700" spc="-5" dirty="0">
                          <a:latin typeface="Calibri"/>
                          <a:cs typeface="Calibri"/>
                        </a:rPr>
                        <a:t>p</a:t>
                      </a:r>
                      <a:r>
                        <a:rPr sz="700" spc="-10" dirty="0">
                          <a:latin typeface="Calibri"/>
                          <a:cs typeface="Calibri"/>
                        </a:rPr>
                        <a:t>o</a:t>
                      </a:r>
                      <a:r>
                        <a:rPr sz="700" spc="-5" dirty="0">
                          <a:latin typeface="Calibri"/>
                          <a:cs typeface="Calibri"/>
                        </a:rPr>
                        <a:t>n</a:t>
                      </a:r>
                      <a:r>
                        <a:rPr sz="700" dirty="0">
                          <a:latin typeface="Calibri"/>
                          <a:cs typeface="Calibri"/>
                        </a:rPr>
                        <a:t>s</a:t>
                      </a:r>
                      <a:r>
                        <a:rPr sz="700" spc="-10" dirty="0">
                          <a:latin typeface="Calibri"/>
                          <a:cs typeface="Calibri"/>
                        </a:rPr>
                        <a:t>o</a:t>
                      </a:r>
                      <a:r>
                        <a:rPr sz="700" spc="-5" dirty="0">
                          <a:latin typeface="Calibri"/>
                          <a:cs typeface="Calibri"/>
                        </a:rPr>
                        <a:t>r</a:t>
                      </a:r>
                      <a:r>
                        <a:rPr sz="700" spc="-10" dirty="0">
                          <a:latin typeface="Calibri"/>
                          <a:cs typeface="Calibri"/>
                        </a:rPr>
                        <a:t>e</a:t>
                      </a:r>
                      <a:r>
                        <a:rPr sz="700" dirty="0">
                          <a:latin typeface="Calibri"/>
                          <a:cs typeface="Calibri"/>
                        </a:rPr>
                        <a:t>d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 </a:t>
                      </a:r>
                      <a:r>
                        <a:rPr sz="700" spc="5" dirty="0">
                          <a:latin typeface="Calibri"/>
                          <a:cs typeface="Calibri"/>
                        </a:rPr>
                        <a:t>P</a:t>
                      </a:r>
                      <a:r>
                        <a:rPr sz="700" dirty="0">
                          <a:latin typeface="Calibri"/>
                          <a:cs typeface="Calibri"/>
                        </a:rPr>
                        <a:t>I </a:t>
                      </a:r>
                      <a:r>
                        <a:rPr sz="700" spc="-5" dirty="0">
                          <a:latin typeface="Calibri"/>
                          <a:cs typeface="Calibri"/>
                        </a:rPr>
                        <a:t>d</a:t>
                      </a:r>
                      <a:r>
                        <a:rPr sz="700" dirty="0">
                          <a:latin typeface="Calibri"/>
                          <a:cs typeface="Calibri"/>
                        </a:rPr>
                        <a:t>is</a:t>
                      </a:r>
                      <a:r>
                        <a:rPr sz="700" spc="-5" dirty="0">
                          <a:latin typeface="Calibri"/>
                          <a:cs typeface="Calibri"/>
                        </a:rPr>
                        <a:t>cr</a:t>
                      </a:r>
                      <a:r>
                        <a:rPr sz="700" spc="-10" dirty="0">
                          <a:latin typeface="Calibri"/>
                          <a:cs typeface="Calibri"/>
                        </a:rPr>
                        <a:t>e</a:t>
                      </a:r>
                      <a:r>
                        <a:rPr sz="700" spc="-5" dirty="0">
                          <a:latin typeface="Calibri"/>
                          <a:cs typeface="Calibri"/>
                        </a:rPr>
                        <a:t>t</a:t>
                      </a:r>
                      <a:r>
                        <a:rPr sz="700" dirty="0">
                          <a:latin typeface="Calibri"/>
                          <a:cs typeface="Calibri"/>
                        </a:rPr>
                        <a:t>i</a:t>
                      </a:r>
                      <a:r>
                        <a:rPr sz="700" spc="-10" dirty="0">
                          <a:latin typeface="Calibri"/>
                          <a:cs typeface="Calibri"/>
                        </a:rPr>
                        <a:t>o</a:t>
                      </a:r>
                      <a:r>
                        <a:rPr sz="700" spc="-5" dirty="0">
                          <a:latin typeface="Calibri"/>
                          <a:cs typeface="Calibri"/>
                        </a:rPr>
                        <a:t>nar</a:t>
                      </a:r>
                      <a:r>
                        <a:rPr sz="700" dirty="0">
                          <a:latin typeface="Calibri"/>
                          <a:cs typeface="Calibri"/>
                        </a:rPr>
                        <a:t>y </a:t>
                      </a:r>
                      <a:r>
                        <a:rPr sz="700" spc="-5" dirty="0">
                          <a:latin typeface="Calibri"/>
                          <a:cs typeface="Calibri"/>
                        </a:rPr>
                        <a:t>fund</a:t>
                      </a:r>
                      <a:r>
                        <a:rPr sz="700" dirty="0">
                          <a:latin typeface="Calibri"/>
                          <a:cs typeface="Calibri"/>
                        </a:rPr>
                        <a:t>s</a:t>
                      </a:r>
                      <a:r>
                        <a:rPr sz="700" spc="5"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d</a:t>
                      </a:r>
                      <a:r>
                        <a:rPr sz="700" dirty="0">
                          <a:latin typeface="Calibri"/>
                          <a:cs typeface="Calibri"/>
                        </a:rPr>
                        <a:t>i</a:t>
                      </a:r>
                      <a:r>
                        <a:rPr sz="700" spc="-5" dirty="0">
                          <a:latin typeface="Calibri"/>
                          <a:cs typeface="Calibri"/>
                        </a:rPr>
                        <a:t>v</a:t>
                      </a:r>
                      <a:r>
                        <a:rPr sz="700" dirty="0">
                          <a:latin typeface="Calibri"/>
                          <a:cs typeface="Calibri"/>
                        </a:rPr>
                        <a:t>isi</a:t>
                      </a:r>
                      <a:r>
                        <a:rPr sz="700" spc="-10" dirty="0">
                          <a:latin typeface="Calibri"/>
                          <a:cs typeface="Calibri"/>
                        </a:rPr>
                        <a:t>o</a:t>
                      </a:r>
                      <a:r>
                        <a:rPr sz="700" dirty="0">
                          <a:latin typeface="Calibri"/>
                          <a:cs typeface="Calibri"/>
                        </a:rPr>
                        <a:t>n </a:t>
                      </a:r>
                      <a:r>
                        <a:rPr sz="700" spc="-5" dirty="0">
                          <a:latin typeface="Calibri"/>
                          <a:cs typeface="Calibri"/>
                        </a:rPr>
                        <a:t>t</a:t>
                      </a:r>
                      <a:r>
                        <a:rPr sz="700" spc="-10" dirty="0">
                          <a:latin typeface="Calibri"/>
                          <a:cs typeface="Calibri"/>
                        </a:rPr>
                        <a:t>e</a:t>
                      </a:r>
                      <a:r>
                        <a:rPr sz="700" spc="-5" dirty="0">
                          <a:latin typeface="Calibri"/>
                          <a:cs typeface="Calibri"/>
                        </a:rPr>
                        <a:t>ach</a:t>
                      </a:r>
                      <a:r>
                        <a:rPr sz="700" dirty="0">
                          <a:latin typeface="Calibri"/>
                          <a:cs typeface="Calibri"/>
                        </a:rPr>
                        <a:t>i</a:t>
                      </a:r>
                      <a:r>
                        <a:rPr sz="700" spc="-5" dirty="0">
                          <a:latin typeface="Calibri"/>
                          <a:cs typeface="Calibri"/>
                        </a:rPr>
                        <a:t>n</a:t>
                      </a:r>
                      <a:r>
                        <a:rPr sz="700" dirty="0">
                          <a:latin typeface="Calibri"/>
                          <a:cs typeface="Calibri"/>
                        </a:rPr>
                        <a:t>g </a:t>
                      </a:r>
                      <a:r>
                        <a:rPr sz="700" spc="5" dirty="0">
                          <a:latin typeface="Calibri"/>
                          <a:cs typeface="Calibri"/>
                        </a:rPr>
                        <a:t>PT</a:t>
                      </a:r>
                      <a:r>
                        <a:rPr sz="700" dirty="0">
                          <a:latin typeface="Calibri"/>
                          <a:cs typeface="Calibri"/>
                        </a:rPr>
                        <a:t>As. </a:t>
                      </a:r>
                      <a:r>
                        <a:rPr sz="700" spc="5" dirty="0">
                          <a:latin typeface="Calibri"/>
                          <a:cs typeface="Calibri"/>
                        </a:rPr>
                        <a:t>G</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rat</a:t>
                      </a:r>
                      <a:r>
                        <a:rPr sz="700" spc="-10" dirty="0">
                          <a:latin typeface="Calibri"/>
                          <a:cs typeface="Calibri"/>
                        </a:rPr>
                        <a:t>e</a:t>
                      </a:r>
                      <a:r>
                        <a:rPr sz="700" dirty="0">
                          <a:latin typeface="Calibri"/>
                          <a:cs typeface="Calibri"/>
                        </a:rPr>
                        <a:t>s </a:t>
                      </a:r>
                      <a:r>
                        <a:rPr sz="700" spc="-5" dirty="0">
                          <a:latin typeface="Calibri"/>
                          <a:cs typeface="Calibri"/>
                        </a:rPr>
                        <a:t>tu</a:t>
                      </a:r>
                      <a:r>
                        <a:rPr sz="700" dirty="0">
                          <a:latin typeface="Calibri"/>
                          <a:cs typeface="Calibri"/>
                        </a:rPr>
                        <a:t>i</a:t>
                      </a:r>
                      <a:r>
                        <a:rPr sz="700" spc="-5" dirty="0">
                          <a:latin typeface="Calibri"/>
                          <a:cs typeface="Calibri"/>
                        </a:rPr>
                        <a:t>t</a:t>
                      </a:r>
                      <a:r>
                        <a:rPr sz="700" dirty="0">
                          <a:latin typeface="Calibri"/>
                          <a:cs typeface="Calibri"/>
                        </a:rPr>
                        <a:t>i</a:t>
                      </a:r>
                      <a:r>
                        <a:rPr sz="700" spc="-10" dirty="0">
                          <a:latin typeface="Calibri"/>
                          <a:cs typeface="Calibri"/>
                        </a:rPr>
                        <a:t>o</a:t>
                      </a:r>
                      <a:r>
                        <a:rPr sz="700" dirty="0">
                          <a:latin typeface="Calibri"/>
                          <a:cs typeface="Calibri"/>
                        </a:rPr>
                        <a:t>n </a:t>
                      </a:r>
                      <a:r>
                        <a:rPr sz="700" spc="-5" dirty="0">
                          <a:latin typeface="Calibri"/>
                          <a:cs typeface="Calibri"/>
                        </a:rPr>
                        <a:t>r</a:t>
                      </a:r>
                      <a:r>
                        <a:rPr sz="700" spc="-10" dirty="0">
                          <a:latin typeface="Calibri"/>
                          <a:cs typeface="Calibri"/>
                        </a:rPr>
                        <a:t>e</a:t>
                      </a:r>
                      <a:r>
                        <a:rPr sz="700" spc="-5" dirty="0">
                          <a:latin typeface="Calibri"/>
                          <a:cs typeface="Calibri"/>
                        </a:rPr>
                        <a:t>m</a:t>
                      </a:r>
                      <a:r>
                        <a:rPr sz="700" dirty="0">
                          <a:latin typeface="Calibri"/>
                          <a:cs typeface="Calibri"/>
                        </a:rPr>
                        <a:t>issi</a:t>
                      </a:r>
                      <a:r>
                        <a:rPr sz="700" spc="-10" dirty="0">
                          <a:latin typeface="Calibri"/>
                          <a:cs typeface="Calibri"/>
                        </a:rPr>
                        <a:t>o</a:t>
                      </a:r>
                      <a:r>
                        <a:rPr sz="700" spc="-5" dirty="0">
                          <a:latin typeface="Calibri"/>
                          <a:cs typeface="Calibri"/>
                        </a:rPr>
                        <a:t>n</a:t>
                      </a:r>
                      <a:r>
                        <a:rPr sz="700" dirty="0">
                          <a:latin typeface="Calibri"/>
                          <a:cs typeface="Calibri"/>
                        </a:rPr>
                        <a:t>; </a:t>
                      </a:r>
                      <a:r>
                        <a:rPr sz="700" spc="-5" dirty="0">
                          <a:latin typeface="Calibri"/>
                          <a:cs typeface="Calibri"/>
                        </a:rPr>
                        <a:t>paym</a:t>
                      </a:r>
                      <a:r>
                        <a:rPr sz="700" spc="-10" dirty="0">
                          <a:latin typeface="Calibri"/>
                          <a:cs typeface="Calibri"/>
                        </a:rPr>
                        <a:t>e</a:t>
                      </a:r>
                      <a:r>
                        <a:rPr sz="700" spc="-5" dirty="0">
                          <a:latin typeface="Calibri"/>
                          <a:cs typeface="Calibri"/>
                        </a:rPr>
                        <a:t>n</a:t>
                      </a:r>
                      <a:r>
                        <a:rPr sz="700" dirty="0">
                          <a:latin typeface="Calibri"/>
                          <a:cs typeface="Calibri"/>
                        </a:rPr>
                        <a:t>t </a:t>
                      </a:r>
                      <a:r>
                        <a:rPr sz="700" spc="-5" dirty="0">
                          <a:latin typeface="Calibri"/>
                          <a:cs typeface="Calibri"/>
                        </a:rPr>
                        <a:t>c</a:t>
                      </a:r>
                      <a:r>
                        <a:rPr sz="700" spc="-10" dirty="0">
                          <a:latin typeface="Calibri"/>
                          <a:cs typeface="Calibri"/>
                        </a:rPr>
                        <a:t>o</a:t>
                      </a:r>
                      <a:r>
                        <a:rPr sz="700" spc="-5" dirty="0">
                          <a:latin typeface="Calibri"/>
                          <a:cs typeface="Calibri"/>
                        </a:rPr>
                        <a:t>n</a:t>
                      </a:r>
                      <a:r>
                        <a:rPr sz="700" dirty="0">
                          <a:latin typeface="Calibri"/>
                          <a:cs typeface="Calibri"/>
                        </a:rPr>
                        <a:t>s</a:t>
                      </a:r>
                      <a:r>
                        <a:rPr sz="700" spc="-5" dirty="0">
                          <a:latin typeface="Calibri"/>
                          <a:cs typeface="Calibri"/>
                        </a:rPr>
                        <a:t>t</a:t>
                      </a:r>
                      <a:r>
                        <a:rPr sz="700" dirty="0">
                          <a:latin typeface="Calibri"/>
                          <a:cs typeface="Calibri"/>
                        </a:rPr>
                        <a:t>i</a:t>
                      </a:r>
                      <a:r>
                        <a:rPr sz="700" spc="-5" dirty="0">
                          <a:latin typeface="Calibri"/>
                          <a:cs typeface="Calibri"/>
                        </a:rPr>
                        <a:t>tute</a:t>
                      </a:r>
                      <a:r>
                        <a:rPr sz="700" dirty="0">
                          <a:latin typeface="Calibri"/>
                          <a:cs typeface="Calibri"/>
                        </a:rPr>
                        <a:t>s</a:t>
                      </a:r>
                      <a:r>
                        <a:rPr sz="700" spc="5" dirty="0">
                          <a:latin typeface="Calibri"/>
                          <a:cs typeface="Calibri"/>
                        </a:rPr>
                        <a:t> </a:t>
                      </a:r>
                      <a:r>
                        <a:rPr sz="700" spc="-5" dirty="0">
                          <a:latin typeface="Calibri"/>
                          <a:cs typeface="Calibri"/>
                        </a:rPr>
                        <a:t>a</a:t>
                      </a:r>
                      <a:r>
                        <a:rPr sz="700" dirty="0">
                          <a:latin typeface="Calibri"/>
                          <a:cs typeface="Calibri"/>
                        </a:rPr>
                        <a:t>n </a:t>
                      </a:r>
                      <a:r>
                        <a:rPr sz="700" spc="-5" dirty="0">
                          <a:latin typeface="Calibri"/>
                          <a:cs typeface="Calibri"/>
                        </a:rPr>
                        <a:t>emp</a:t>
                      </a:r>
                      <a:r>
                        <a:rPr sz="700" dirty="0">
                          <a:latin typeface="Calibri"/>
                          <a:cs typeface="Calibri"/>
                        </a:rPr>
                        <a:t>l</a:t>
                      </a:r>
                      <a:r>
                        <a:rPr sz="700" spc="-10" dirty="0">
                          <a:latin typeface="Calibri"/>
                          <a:cs typeface="Calibri"/>
                        </a:rPr>
                        <a:t>o</a:t>
                      </a:r>
                      <a:r>
                        <a:rPr sz="700" spc="-5" dirty="0">
                          <a:latin typeface="Calibri"/>
                          <a:cs typeface="Calibri"/>
                        </a:rPr>
                        <a:t>yer-emp</a:t>
                      </a:r>
                      <a:r>
                        <a:rPr sz="700" dirty="0">
                          <a:latin typeface="Calibri"/>
                          <a:cs typeface="Calibri"/>
                        </a:rPr>
                        <a:t>l</a:t>
                      </a:r>
                      <a:r>
                        <a:rPr sz="700" spc="-10" dirty="0">
                          <a:latin typeface="Calibri"/>
                          <a:cs typeface="Calibri"/>
                        </a:rPr>
                        <a:t>o</a:t>
                      </a:r>
                      <a:r>
                        <a:rPr sz="700" spc="-5" dirty="0">
                          <a:latin typeface="Calibri"/>
                          <a:cs typeface="Calibri"/>
                        </a:rPr>
                        <a:t>yee r</a:t>
                      </a:r>
                      <a:r>
                        <a:rPr sz="700" spc="-10" dirty="0">
                          <a:latin typeface="Calibri"/>
                          <a:cs typeface="Calibri"/>
                        </a:rPr>
                        <a:t>e</a:t>
                      </a:r>
                      <a:r>
                        <a:rPr sz="700" dirty="0">
                          <a:latin typeface="Calibri"/>
                          <a:cs typeface="Calibri"/>
                        </a:rPr>
                        <a:t>l</a:t>
                      </a:r>
                      <a:r>
                        <a:rPr sz="700" spc="-5" dirty="0">
                          <a:latin typeface="Calibri"/>
                          <a:cs typeface="Calibri"/>
                        </a:rPr>
                        <a:t>at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r>
                        <a:rPr sz="700" spc="-5" dirty="0">
                          <a:latin typeface="Calibri"/>
                          <a:cs typeface="Calibri"/>
                        </a:rPr>
                        <a:t>h</a:t>
                      </a:r>
                      <a:r>
                        <a:rPr sz="700" dirty="0">
                          <a:latin typeface="Calibri"/>
                          <a:cs typeface="Calibri"/>
                        </a:rPr>
                        <a:t>i</a:t>
                      </a:r>
                      <a:r>
                        <a:rPr sz="700" spc="-5" dirty="0">
                          <a:latin typeface="Calibri"/>
                          <a:cs typeface="Calibri"/>
                        </a:rPr>
                        <a:t>p</a:t>
                      </a:r>
                      <a:r>
                        <a:rPr sz="700" dirty="0">
                          <a:latin typeface="Calibri"/>
                          <a:cs typeface="Calibri"/>
                        </a:rPr>
                        <a:t>.</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44450">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r>
              <a:tr h="1128820">
                <a:tc>
                  <a:txBody>
                    <a:bodyPr/>
                    <a:lstStyle/>
                    <a:p>
                      <a:pPr marL="59690">
                        <a:lnSpc>
                          <a:spcPct val="100000"/>
                        </a:lnSpc>
                      </a:pPr>
                      <a:r>
                        <a:rPr sz="700" dirty="0">
                          <a:latin typeface="Segoe UI"/>
                          <a:cs typeface="Segoe UI"/>
                        </a:rPr>
                        <a:t>19</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62">
                      <a:solidFill>
                        <a:srgbClr val="000000"/>
                      </a:solidFill>
                      <a:prstDash val="solid"/>
                    </a:lnB>
                  </a:tcPr>
                </a:tc>
                <a:tc>
                  <a:txBody>
                    <a:bodyPr/>
                    <a:lstStyle/>
                    <a:p>
                      <a:pPr marL="17145">
                        <a:lnSpc>
                          <a:spcPct val="100000"/>
                        </a:lnSpc>
                      </a:pPr>
                      <a:r>
                        <a:rPr sz="700" spc="5" dirty="0">
                          <a:latin typeface="Calibri"/>
                          <a:cs typeface="Calibri"/>
                        </a:rPr>
                        <a:t>G</a:t>
                      </a:r>
                      <a:r>
                        <a:rPr sz="700" spc="-5" dirty="0">
                          <a:latin typeface="Calibri"/>
                          <a:cs typeface="Calibri"/>
                        </a:rPr>
                        <a:t>ra</a:t>
                      </a:r>
                      <a:r>
                        <a:rPr sz="700" dirty="0">
                          <a:latin typeface="Calibri"/>
                          <a:cs typeface="Calibri"/>
                        </a:rPr>
                        <a:t>d F</a:t>
                      </a:r>
                      <a:r>
                        <a:rPr sz="700" spc="-10" dirty="0">
                          <a:latin typeface="Calibri"/>
                          <a:cs typeface="Calibri"/>
                        </a:rPr>
                        <a:t>e</a:t>
                      </a:r>
                      <a:r>
                        <a:rPr sz="700" dirty="0">
                          <a:latin typeface="Calibri"/>
                          <a:cs typeface="Calibri"/>
                        </a:rPr>
                        <a:t>ll</a:t>
                      </a:r>
                      <a:r>
                        <a:rPr sz="700" spc="-10" dirty="0">
                          <a:latin typeface="Calibri"/>
                          <a:cs typeface="Calibri"/>
                        </a:rPr>
                        <a:t>ow</a:t>
                      </a:r>
                      <a:r>
                        <a:rPr sz="700" dirty="0">
                          <a:latin typeface="Calibri"/>
                          <a:cs typeface="Calibri"/>
                        </a:rPr>
                        <a:t>s</a:t>
                      </a:r>
                      <a:r>
                        <a:rPr sz="700" spc="-5" dirty="0">
                          <a:latin typeface="Calibri"/>
                          <a:cs typeface="Calibri"/>
                        </a:rPr>
                        <a:t>h</a:t>
                      </a:r>
                      <a:r>
                        <a:rPr sz="700" dirty="0">
                          <a:latin typeface="Calibri"/>
                          <a:cs typeface="Calibri"/>
                        </a:rPr>
                        <a:t>i</a:t>
                      </a:r>
                      <a:r>
                        <a:rPr sz="700" spc="-5" dirty="0">
                          <a:latin typeface="Calibri"/>
                          <a:cs typeface="Calibri"/>
                        </a:rPr>
                        <a:t>p</a:t>
                      </a:r>
                      <a:r>
                        <a:rPr sz="700" dirty="0">
                          <a:latin typeface="Calibri"/>
                          <a:cs typeface="Calibri"/>
                        </a:rPr>
                        <a:t>s</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62">
                      <a:solidFill>
                        <a:srgbClr val="000000"/>
                      </a:solidFill>
                      <a:prstDash val="solid"/>
                    </a:lnB>
                  </a:tcPr>
                </a:tc>
                <a:tc>
                  <a:txBody>
                    <a:bodyPr/>
                    <a:lstStyle/>
                    <a:p>
                      <a:pPr marL="17145">
                        <a:lnSpc>
                          <a:spcPct val="100000"/>
                        </a:lnSpc>
                      </a:pPr>
                      <a:r>
                        <a:rPr sz="700" dirty="0">
                          <a:latin typeface="Calibri"/>
                          <a:cs typeface="Calibri"/>
                        </a:rPr>
                        <a:t>S</a:t>
                      </a:r>
                      <a:r>
                        <a:rPr sz="700" spc="-5" dirty="0">
                          <a:latin typeface="Calibri"/>
                          <a:cs typeface="Calibri"/>
                        </a:rPr>
                        <a:t>tud</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dirty="0">
                          <a:latin typeface="Calibri"/>
                          <a:cs typeface="Calibri"/>
                        </a:rPr>
                        <a:t>Aid</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62">
                      <a:solidFill>
                        <a:srgbClr val="000000"/>
                      </a:solidFill>
                      <a:prstDash val="solid"/>
                    </a:lnB>
                  </a:tcPr>
                </a:tc>
                <a:tc>
                  <a:txBody>
                    <a:bodyPr/>
                    <a:lstStyle/>
                    <a:p>
                      <a:pPr marL="17145" marR="68580">
                        <a:lnSpc>
                          <a:spcPct val="110300"/>
                        </a:lnSpc>
                      </a:pPr>
                      <a:r>
                        <a:rPr sz="700" dirty="0">
                          <a:latin typeface="Calibri"/>
                          <a:cs typeface="Calibri"/>
                        </a:rPr>
                        <a:t>S</a:t>
                      </a:r>
                      <a:r>
                        <a:rPr sz="700" spc="-5" dirty="0">
                          <a:latin typeface="Calibri"/>
                          <a:cs typeface="Calibri"/>
                        </a:rPr>
                        <a:t>t</a:t>
                      </a:r>
                      <a:r>
                        <a:rPr sz="700" dirty="0">
                          <a:latin typeface="Calibri"/>
                          <a:cs typeface="Calibri"/>
                        </a:rPr>
                        <a:t>i</a:t>
                      </a:r>
                      <a:r>
                        <a:rPr sz="700" spc="-5" dirty="0">
                          <a:latin typeface="Calibri"/>
                          <a:cs typeface="Calibri"/>
                        </a:rPr>
                        <a:t>p</a:t>
                      </a:r>
                      <a:r>
                        <a:rPr sz="700" spc="-10" dirty="0">
                          <a:latin typeface="Calibri"/>
                          <a:cs typeface="Calibri"/>
                        </a:rPr>
                        <a:t>e</a:t>
                      </a:r>
                      <a:r>
                        <a:rPr sz="700" spc="-5" dirty="0">
                          <a:latin typeface="Calibri"/>
                          <a:cs typeface="Calibri"/>
                        </a:rPr>
                        <a:t>n</a:t>
                      </a:r>
                      <a:r>
                        <a:rPr sz="700" dirty="0">
                          <a:latin typeface="Calibri"/>
                          <a:cs typeface="Calibri"/>
                        </a:rPr>
                        <a:t>d </a:t>
                      </a:r>
                      <a:r>
                        <a:rPr sz="700" spc="-5" dirty="0">
                          <a:latin typeface="Calibri"/>
                          <a:cs typeface="Calibri"/>
                        </a:rPr>
                        <a:t>pa</a:t>
                      </a:r>
                      <a:r>
                        <a:rPr sz="700" dirty="0">
                          <a:latin typeface="Calibri"/>
                          <a:cs typeface="Calibri"/>
                        </a:rPr>
                        <a:t>id </a:t>
                      </a:r>
                      <a:r>
                        <a:rPr sz="700" spc="-5" dirty="0">
                          <a:latin typeface="Calibri"/>
                          <a:cs typeface="Calibri"/>
                        </a:rPr>
                        <a:t>t</a:t>
                      </a:r>
                      <a:r>
                        <a:rPr sz="700" dirty="0">
                          <a:latin typeface="Calibri"/>
                          <a:cs typeface="Calibri"/>
                        </a:rPr>
                        <a:t>o </a:t>
                      </a:r>
                      <a:r>
                        <a:rPr sz="700" spc="-10" dirty="0">
                          <a:latin typeface="Calibri"/>
                          <a:cs typeface="Calibri"/>
                        </a:rPr>
                        <a:t>g</a:t>
                      </a:r>
                      <a:r>
                        <a:rPr sz="700" spc="-5" dirty="0">
                          <a:latin typeface="Calibri"/>
                          <a:cs typeface="Calibri"/>
                        </a:rPr>
                        <a:t>raduat</a:t>
                      </a:r>
                      <a:r>
                        <a:rPr sz="700" dirty="0">
                          <a:latin typeface="Calibri"/>
                          <a:cs typeface="Calibri"/>
                        </a:rPr>
                        <a:t>e s</a:t>
                      </a:r>
                      <a:r>
                        <a:rPr sz="700" spc="-5" dirty="0">
                          <a:latin typeface="Calibri"/>
                          <a:cs typeface="Calibri"/>
                        </a:rPr>
                        <a:t>tud</a:t>
                      </a:r>
                      <a:r>
                        <a:rPr sz="700" spc="-10" dirty="0">
                          <a:latin typeface="Calibri"/>
                          <a:cs typeface="Calibri"/>
                        </a:rPr>
                        <a:t>e</a:t>
                      </a:r>
                      <a:r>
                        <a:rPr sz="700" spc="-5" dirty="0">
                          <a:latin typeface="Calibri"/>
                          <a:cs typeface="Calibri"/>
                        </a:rPr>
                        <a:t>nt</a:t>
                      </a:r>
                      <a:r>
                        <a:rPr sz="700" dirty="0">
                          <a:latin typeface="Calibri"/>
                          <a:cs typeface="Calibri"/>
                        </a:rPr>
                        <a:t>s</a:t>
                      </a:r>
                      <a:r>
                        <a:rPr sz="700" spc="5" dirty="0">
                          <a:latin typeface="Calibri"/>
                          <a:cs typeface="Calibri"/>
                        </a:rPr>
                        <a:t> </a:t>
                      </a:r>
                      <a:r>
                        <a:rPr sz="700" spc="-5" dirty="0">
                          <a:latin typeface="Calibri"/>
                          <a:cs typeface="Calibri"/>
                        </a:rPr>
                        <a:t>und</a:t>
                      </a:r>
                      <a:r>
                        <a:rPr sz="700" spc="-10" dirty="0">
                          <a:latin typeface="Calibri"/>
                          <a:cs typeface="Calibri"/>
                        </a:rPr>
                        <a:t>e</a:t>
                      </a:r>
                      <a:r>
                        <a:rPr sz="700" dirty="0">
                          <a:latin typeface="Calibri"/>
                          <a:cs typeface="Calibri"/>
                        </a:rPr>
                        <a:t>r </a:t>
                      </a:r>
                      <a:r>
                        <a:rPr sz="700" spc="-5" dirty="0">
                          <a:latin typeface="Calibri"/>
                          <a:cs typeface="Calibri"/>
                        </a:rPr>
                        <a:t>f</a:t>
                      </a:r>
                      <a:r>
                        <a:rPr sz="700" spc="-10" dirty="0">
                          <a:latin typeface="Calibri"/>
                          <a:cs typeface="Calibri"/>
                        </a:rPr>
                        <a:t>e</a:t>
                      </a:r>
                      <a:r>
                        <a:rPr sz="700" dirty="0">
                          <a:latin typeface="Calibri"/>
                          <a:cs typeface="Calibri"/>
                        </a:rPr>
                        <a:t>ll</a:t>
                      </a:r>
                      <a:r>
                        <a:rPr sz="700" spc="-10" dirty="0">
                          <a:latin typeface="Calibri"/>
                          <a:cs typeface="Calibri"/>
                        </a:rPr>
                        <a:t>ow</a:t>
                      </a:r>
                      <a:r>
                        <a:rPr sz="700" dirty="0">
                          <a:latin typeface="Calibri"/>
                          <a:cs typeface="Calibri"/>
                        </a:rPr>
                        <a:t>s</a:t>
                      </a:r>
                      <a:r>
                        <a:rPr sz="700" spc="-5" dirty="0">
                          <a:latin typeface="Calibri"/>
                          <a:cs typeface="Calibri"/>
                        </a:rPr>
                        <a:t>h</a:t>
                      </a:r>
                      <a:r>
                        <a:rPr sz="700" dirty="0">
                          <a:latin typeface="Calibri"/>
                          <a:cs typeface="Calibri"/>
                        </a:rPr>
                        <a:t>i</a:t>
                      </a:r>
                      <a:r>
                        <a:rPr sz="700" spc="-5" dirty="0">
                          <a:latin typeface="Calibri"/>
                          <a:cs typeface="Calibri"/>
                        </a:rPr>
                        <a:t>p</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2">
                      <a:solidFill>
                        <a:srgbClr val="000000"/>
                      </a:solidFill>
                      <a:prstDash val="solid"/>
                    </a:lnB>
                  </a:tcPr>
                </a:tc>
                <a:tc>
                  <a:txBody>
                    <a:bodyPr/>
                    <a:lstStyle/>
                    <a:p>
                      <a:pPr marL="17145" marR="125730">
                        <a:lnSpc>
                          <a:spcPct val="110300"/>
                        </a:lnSpc>
                      </a:pP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10" dirty="0">
                          <a:latin typeface="Calibri"/>
                          <a:cs typeface="Calibri"/>
                        </a:rPr>
                        <a:t>w</a:t>
                      </a:r>
                      <a:r>
                        <a:rPr sz="700" spc="-5" dirty="0">
                          <a:latin typeface="Calibri"/>
                          <a:cs typeface="Calibri"/>
                        </a:rPr>
                        <a:t>h</a:t>
                      </a:r>
                      <a:r>
                        <a:rPr sz="700" spc="-10" dirty="0">
                          <a:latin typeface="Calibri"/>
                          <a:cs typeface="Calibri"/>
                        </a:rPr>
                        <a:t>e</a:t>
                      </a:r>
                      <a:r>
                        <a:rPr sz="700" dirty="0">
                          <a:latin typeface="Calibri"/>
                          <a:cs typeface="Calibri"/>
                        </a:rPr>
                        <a:t>n </a:t>
                      </a:r>
                      <a:r>
                        <a:rPr sz="700" spc="-5" dirty="0">
                          <a:latin typeface="Calibri"/>
                          <a:cs typeface="Calibri"/>
                        </a:rPr>
                        <a:t>char</a:t>
                      </a:r>
                      <a:r>
                        <a:rPr sz="700" spc="-10" dirty="0">
                          <a:latin typeface="Calibri"/>
                          <a:cs typeface="Calibri"/>
                        </a:rPr>
                        <a:t>g</a:t>
                      </a:r>
                      <a:r>
                        <a:rPr sz="700" dirty="0">
                          <a:latin typeface="Calibri"/>
                          <a:cs typeface="Calibri"/>
                        </a:rPr>
                        <a:t>i</a:t>
                      </a:r>
                      <a:r>
                        <a:rPr sz="700" spc="-5" dirty="0">
                          <a:latin typeface="Calibri"/>
                          <a:cs typeface="Calibri"/>
                        </a:rPr>
                        <a:t>n</a:t>
                      </a:r>
                      <a:r>
                        <a:rPr sz="700" dirty="0">
                          <a:latin typeface="Calibri"/>
                          <a:cs typeface="Calibri"/>
                        </a:rPr>
                        <a:t>g </a:t>
                      </a:r>
                      <a:r>
                        <a:rPr sz="700" spc="-5" dirty="0">
                          <a:latin typeface="Calibri"/>
                          <a:cs typeface="Calibri"/>
                        </a:rPr>
                        <a:t>t</a:t>
                      </a:r>
                      <a:r>
                        <a:rPr sz="700" dirty="0">
                          <a:latin typeface="Calibri"/>
                          <a:cs typeface="Calibri"/>
                        </a:rPr>
                        <a:t>o </a:t>
                      </a:r>
                      <a:r>
                        <a:rPr sz="700" spc="-5" dirty="0">
                          <a:latin typeface="Calibri"/>
                          <a:cs typeface="Calibri"/>
                        </a:rPr>
                        <a:t>f</a:t>
                      </a:r>
                      <a:r>
                        <a:rPr sz="700" spc="-10" dirty="0">
                          <a:latin typeface="Calibri"/>
                          <a:cs typeface="Calibri"/>
                        </a:rPr>
                        <a:t>e</a:t>
                      </a:r>
                      <a:r>
                        <a:rPr sz="700" spc="-5" dirty="0">
                          <a:latin typeface="Calibri"/>
                          <a:cs typeface="Calibri"/>
                        </a:rPr>
                        <a:t>d</a:t>
                      </a:r>
                      <a:r>
                        <a:rPr sz="700" spc="-10" dirty="0">
                          <a:latin typeface="Calibri"/>
                          <a:cs typeface="Calibri"/>
                        </a:rPr>
                        <a:t>e</a:t>
                      </a:r>
                      <a:r>
                        <a:rPr sz="700" spc="-5" dirty="0">
                          <a:latin typeface="Calibri"/>
                          <a:cs typeface="Calibri"/>
                        </a:rPr>
                        <a:t>ra</a:t>
                      </a:r>
                      <a:r>
                        <a:rPr sz="700" dirty="0">
                          <a:latin typeface="Calibri"/>
                          <a:cs typeface="Calibri"/>
                        </a:rPr>
                        <a:t>l </a:t>
                      </a:r>
                      <a:r>
                        <a:rPr sz="700" spc="-5" dirty="0">
                          <a:latin typeface="Calibri"/>
                          <a:cs typeface="Calibri"/>
                        </a:rPr>
                        <a:t>tra</a:t>
                      </a:r>
                      <a:r>
                        <a:rPr sz="700" dirty="0">
                          <a:latin typeface="Calibri"/>
                          <a:cs typeface="Calibri"/>
                        </a:rPr>
                        <a:t>i</a:t>
                      </a:r>
                      <a:r>
                        <a:rPr sz="700" spc="-5" dirty="0">
                          <a:latin typeface="Calibri"/>
                          <a:cs typeface="Calibri"/>
                        </a:rPr>
                        <a:t>n</a:t>
                      </a:r>
                      <a:r>
                        <a:rPr sz="700" dirty="0">
                          <a:latin typeface="Calibri"/>
                          <a:cs typeface="Calibri"/>
                        </a:rPr>
                        <a:t>i</a:t>
                      </a:r>
                      <a:r>
                        <a:rPr sz="700" spc="-5" dirty="0">
                          <a:latin typeface="Calibri"/>
                          <a:cs typeface="Calibri"/>
                        </a:rPr>
                        <a:t>n</a:t>
                      </a:r>
                      <a:r>
                        <a:rPr sz="700" spc="-10" dirty="0">
                          <a:latin typeface="Calibri"/>
                          <a:cs typeface="Calibri"/>
                        </a:rPr>
                        <a:t>g</a:t>
                      </a:r>
                      <a:r>
                        <a:rPr sz="700" dirty="0">
                          <a:latin typeface="Calibri"/>
                          <a:cs typeface="Calibri"/>
                        </a:rPr>
                        <a:t>, </a:t>
                      </a:r>
                      <a:r>
                        <a:rPr sz="700" spc="-5" dirty="0">
                          <a:latin typeface="Calibri"/>
                          <a:cs typeface="Calibri"/>
                        </a:rPr>
                        <a:t>n</a:t>
                      </a:r>
                      <a:r>
                        <a:rPr sz="700" spc="-10" dirty="0">
                          <a:latin typeface="Calibri"/>
                          <a:cs typeface="Calibri"/>
                        </a:rPr>
                        <a:t>o</a:t>
                      </a:r>
                      <a:r>
                        <a:rPr sz="700" spc="-5" dirty="0">
                          <a:latin typeface="Calibri"/>
                          <a:cs typeface="Calibri"/>
                        </a:rPr>
                        <a:t>n-f</a:t>
                      </a:r>
                      <a:r>
                        <a:rPr sz="700" spc="-10" dirty="0">
                          <a:latin typeface="Calibri"/>
                          <a:cs typeface="Calibri"/>
                        </a:rPr>
                        <a:t>e</a:t>
                      </a:r>
                      <a:r>
                        <a:rPr sz="700" spc="-5" dirty="0">
                          <a:latin typeface="Calibri"/>
                          <a:cs typeface="Calibri"/>
                        </a:rPr>
                        <a:t>d</a:t>
                      </a:r>
                      <a:r>
                        <a:rPr sz="700" spc="-10" dirty="0">
                          <a:latin typeface="Calibri"/>
                          <a:cs typeface="Calibri"/>
                        </a:rPr>
                        <a:t>e</a:t>
                      </a:r>
                      <a:r>
                        <a:rPr sz="700" spc="-5" dirty="0">
                          <a:latin typeface="Calibri"/>
                          <a:cs typeface="Calibri"/>
                        </a:rPr>
                        <a:t>ra</a:t>
                      </a:r>
                      <a:r>
                        <a:rPr sz="700" dirty="0">
                          <a:latin typeface="Calibri"/>
                          <a:cs typeface="Calibri"/>
                        </a:rPr>
                        <a:t>l, </a:t>
                      </a:r>
                      <a:r>
                        <a:rPr sz="700" spc="-5" dirty="0">
                          <a:latin typeface="Calibri"/>
                          <a:cs typeface="Calibri"/>
                        </a:rPr>
                        <a:t>f</a:t>
                      </a:r>
                      <a:r>
                        <a:rPr sz="700" spc="-10" dirty="0">
                          <a:latin typeface="Calibri"/>
                          <a:cs typeface="Calibri"/>
                        </a:rPr>
                        <a:t>o</a:t>
                      </a:r>
                      <a:r>
                        <a:rPr sz="700" spc="-5" dirty="0">
                          <a:latin typeface="Calibri"/>
                          <a:cs typeface="Calibri"/>
                        </a:rPr>
                        <a:t>undat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 C</a:t>
                      </a:r>
                      <a:r>
                        <a:rPr sz="700" spc="-5" dirty="0">
                          <a:latin typeface="Calibri"/>
                          <a:cs typeface="Calibri"/>
                        </a:rPr>
                        <a:t>a</a:t>
                      </a:r>
                      <a:r>
                        <a:rPr sz="700" dirty="0">
                          <a:latin typeface="Calibri"/>
                          <a:cs typeface="Calibri"/>
                        </a:rPr>
                        <a:t>l</a:t>
                      </a:r>
                      <a:r>
                        <a:rPr sz="700" spc="-5" dirty="0">
                          <a:latin typeface="Calibri"/>
                          <a:cs typeface="Calibri"/>
                        </a:rPr>
                        <a:t>t</a:t>
                      </a:r>
                      <a:r>
                        <a:rPr sz="700" spc="-10" dirty="0">
                          <a:latin typeface="Calibri"/>
                          <a:cs typeface="Calibri"/>
                        </a:rPr>
                        <a:t>e</a:t>
                      </a:r>
                      <a:r>
                        <a:rPr sz="700" spc="-5" dirty="0">
                          <a:latin typeface="Calibri"/>
                          <a:cs typeface="Calibri"/>
                        </a:rPr>
                        <a:t>c</a:t>
                      </a:r>
                      <a:r>
                        <a:rPr sz="700" dirty="0">
                          <a:latin typeface="Calibri"/>
                          <a:cs typeface="Calibri"/>
                        </a:rPr>
                        <a:t>h </a:t>
                      </a:r>
                      <a:r>
                        <a:rPr sz="700" spc="-5" dirty="0">
                          <a:latin typeface="Calibri"/>
                          <a:cs typeface="Calibri"/>
                        </a:rPr>
                        <a:t>d</a:t>
                      </a:r>
                      <a:r>
                        <a:rPr sz="700" dirty="0">
                          <a:latin typeface="Calibri"/>
                          <a:cs typeface="Calibri"/>
                        </a:rPr>
                        <a:t>i</a:t>
                      </a:r>
                      <a:r>
                        <a:rPr sz="700" spc="-5" dirty="0">
                          <a:latin typeface="Calibri"/>
                          <a:cs typeface="Calibri"/>
                        </a:rPr>
                        <a:t>v</a:t>
                      </a:r>
                      <a:r>
                        <a:rPr sz="700" dirty="0">
                          <a:latin typeface="Calibri"/>
                          <a:cs typeface="Calibri"/>
                        </a:rPr>
                        <a:t>isi</a:t>
                      </a:r>
                      <a:r>
                        <a:rPr sz="700" spc="-10" dirty="0">
                          <a:latin typeface="Calibri"/>
                          <a:cs typeface="Calibri"/>
                        </a:rPr>
                        <a:t>o</a:t>
                      </a:r>
                      <a:r>
                        <a:rPr sz="700" spc="-5" dirty="0">
                          <a:latin typeface="Calibri"/>
                          <a:cs typeface="Calibri"/>
                        </a:rPr>
                        <a:t>na</a:t>
                      </a:r>
                      <a:r>
                        <a:rPr sz="700" dirty="0">
                          <a:latin typeface="Calibri"/>
                          <a:cs typeface="Calibri"/>
                        </a:rPr>
                        <a:t>l, </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d</a:t>
                      </a:r>
                      <a:r>
                        <a:rPr sz="700" spc="-10" dirty="0">
                          <a:latin typeface="Calibri"/>
                          <a:cs typeface="Calibri"/>
                        </a:rPr>
                        <a:t>e</a:t>
                      </a:r>
                      <a:r>
                        <a:rPr sz="700" spc="-5" dirty="0">
                          <a:latin typeface="Calibri"/>
                          <a:cs typeface="Calibri"/>
                        </a:rPr>
                        <a:t>partm</a:t>
                      </a:r>
                      <a:r>
                        <a:rPr sz="700" spc="-10" dirty="0">
                          <a:latin typeface="Calibri"/>
                          <a:cs typeface="Calibri"/>
                        </a:rPr>
                        <a:t>e</a:t>
                      </a:r>
                      <a:r>
                        <a:rPr sz="700" spc="-5" dirty="0">
                          <a:latin typeface="Calibri"/>
                          <a:cs typeface="Calibri"/>
                        </a:rPr>
                        <a:t>nta</a:t>
                      </a:r>
                      <a:r>
                        <a:rPr sz="700" dirty="0">
                          <a:latin typeface="Calibri"/>
                          <a:cs typeface="Calibri"/>
                        </a:rPr>
                        <a:t>l </a:t>
                      </a:r>
                      <a:r>
                        <a:rPr sz="700" spc="-5" dirty="0">
                          <a:latin typeface="Calibri"/>
                          <a:cs typeface="Calibri"/>
                        </a:rPr>
                        <a:t>f</a:t>
                      </a:r>
                      <a:r>
                        <a:rPr sz="700" spc="-10" dirty="0">
                          <a:latin typeface="Calibri"/>
                          <a:cs typeface="Calibri"/>
                        </a:rPr>
                        <a:t>e</a:t>
                      </a:r>
                      <a:r>
                        <a:rPr sz="700" dirty="0">
                          <a:latin typeface="Calibri"/>
                          <a:cs typeface="Calibri"/>
                        </a:rPr>
                        <a:t>ll</a:t>
                      </a:r>
                      <a:r>
                        <a:rPr sz="700" spc="-10" dirty="0">
                          <a:latin typeface="Calibri"/>
                          <a:cs typeface="Calibri"/>
                        </a:rPr>
                        <a:t>ow</a:t>
                      </a:r>
                      <a:r>
                        <a:rPr sz="700" dirty="0">
                          <a:latin typeface="Calibri"/>
                          <a:cs typeface="Calibri"/>
                        </a:rPr>
                        <a:t>s</a:t>
                      </a:r>
                      <a:r>
                        <a:rPr sz="700" spc="-5" dirty="0">
                          <a:latin typeface="Calibri"/>
                          <a:cs typeface="Calibri"/>
                        </a:rPr>
                        <a:t>h</a:t>
                      </a:r>
                      <a:r>
                        <a:rPr sz="700" dirty="0">
                          <a:latin typeface="Calibri"/>
                          <a:cs typeface="Calibri"/>
                        </a:rPr>
                        <a:t>ip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 </a:t>
                      </a:r>
                      <a:r>
                        <a:rPr sz="700" spc="-5" dirty="0">
                          <a:latin typeface="Calibri"/>
                          <a:cs typeface="Calibri"/>
                        </a:rPr>
                        <a:t>d</a:t>
                      </a:r>
                      <a:r>
                        <a:rPr sz="700" spc="-10" dirty="0">
                          <a:latin typeface="Calibri"/>
                          <a:cs typeface="Calibri"/>
                        </a:rPr>
                        <a:t>oe</a:t>
                      </a:r>
                      <a:r>
                        <a:rPr sz="700" dirty="0">
                          <a:latin typeface="Calibri"/>
                          <a:cs typeface="Calibri"/>
                        </a:rPr>
                        <a:t>s</a:t>
                      </a:r>
                      <a:r>
                        <a:rPr sz="700" spc="5" dirty="0">
                          <a:latin typeface="Calibri"/>
                          <a:cs typeface="Calibri"/>
                        </a:rPr>
                        <a:t> </a:t>
                      </a:r>
                      <a:r>
                        <a:rPr sz="700" spc="-5" dirty="0">
                          <a:latin typeface="Calibri"/>
                          <a:cs typeface="Calibri"/>
                        </a:rPr>
                        <a:t>n</a:t>
                      </a:r>
                      <a:r>
                        <a:rPr sz="700" spc="-10" dirty="0">
                          <a:latin typeface="Calibri"/>
                          <a:cs typeface="Calibri"/>
                        </a:rPr>
                        <a:t>o</a:t>
                      </a:r>
                      <a:r>
                        <a:rPr sz="700" dirty="0">
                          <a:latin typeface="Calibri"/>
                          <a:cs typeface="Calibri"/>
                        </a:rPr>
                        <a:t>t </a:t>
                      </a:r>
                      <a:r>
                        <a:rPr sz="700" spc="-5" dirty="0">
                          <a:latin typeface="Calibri"/>
                          <a:cs typeface="Calibri"/>
                        </a:rPr>
                        <a:t>c</a:t>
                      </a:r>
                      <a:r>
                        <a:rPr sz="700" spc="-10" dirty="0">
                          <a:latin typeface="Calibri"/>
                          <a:cs typeface="Calibri"/>
                        </a:rPr>
                        <a:t>o</a:t>
                      </a:r>
                      <a:r>
                        <a:rPr sz="700" spc="-5" dirty="0">
                          <a:latin typeface="Calibri"/>
                          <a:cs typeface="Calibri"/>
                        </a:rPr>
                        <a:t>n</a:t>
                      </a:r>
                      <a:r>
                        <a:rPr sz="700" dirty="0">
                          <a:latin typeface="Calibri"/>
                          <a:cs typeface="Calibri"/>
                        </a:rPr>
                        <a:t>s</a:t>
                      </a:r>
                      <a:r>
                        <a:rPr sz="700" spc="-5" dirty="0">
                          <a:latin typeface="Calibri"/>
                          <a:cs typeface="Calibri"/>
                        </a:rPr>
                        <a:t>t</a:t>
                      </a:r>
                      <a:r>
                        <a:rPr sz="700" dirty="0">
                          <a:latin typeface="Calibri"/>
                          <a:cs typeface="Calibri"/>
                        </a:rPr>
                        <a:t>i</a:t>
                      </a:r>
                      <a:r>
                        <a:rPr sz="700" spc="-5" dirty="0">
                          <a:latin typeface="Calibri"/>
                          <a:cs typeface="Calibri"/>
                        </a:rPr>
                        <a:t>tut</a:t>
                      </a:r>
                      <a:r>
                        <a:rPr sz="700" dirty="0">
                          <a:latin typeface="Calibri"/>
                          <a:cs typeface="Calibri"/>
                        </a:rPr>
                        <a:t>e </a:t>
                      </a:r>
                      <a:r>
                        <a:rPr sz="700" spc="-5" dirty="0">
                          <a:latin typeface="Calibri"/>
                          <a:cs typeface="Calibri"/>
                        </a:rPr>
                        <a:t>a</a:t>
                      </a:r>
                      <a:r>
                        <a:rPr sz="700" dirty="0">
                          <a:latin typeface="Calibri"/>
                          <a:cs typeface="Calibri"/>
                        </a:rPr>
                        <a:t>n </a:t>
                      </a:r>
                      <a:r>
                        <a:rPr sz="700" spc="-5" dirty="0">
                          <a:latin typeface="Calibri"/>
                          <a:cs typeface="Calibri"/>
                        </a:rPr>
                        <a:t>emp</a:t>
                      </a:r>
                      <a:r>
                        <a:rPr sz="700" dirty="0">
                          <a:latin typeface="Calibri"/>
                          <a:cs typeface="Calibri"/>
                        </a:rPr>
                        <a:t>l</a:t>
                      </a:r>
                      <a:r>
                        <a:rPr sz="700" spc="-10" dirty="0">
                          <a:latin typeface="Calibri"/>
                          <a:cs typeface="Calibri"/>
                        </a:rPr>
                        <a:t>o</a:t>
                      </a:r>
                      <a:r>
                        <a:rPr sz="700" spc="-5" dirty="0">
                          <a:latin typeface="Calibri"/>
                          <a:cs typeface="Calibri"/>
                        </a:rPr>
                        <a:t>yer-emp</a:t>
                      </a:r>
                      <a:r>
                        <a:rPr sz="700" dirty="0">
                          <a:latin typeface="Calibri"/>
                          <a:cs typeface="Calibri"/>
                        </a:rPr>
                        <a:t>l</a:t>
                      </a:r>
                      <a:r>
                        <a:rPr sz="700" spc="-10" dirty="0">
                          <a:latin typeface="Calibri"/>
                          <a:cs typeface="Calibri"/>
                        </a:rPr>
                        <a:t>o</a:t>
                      </a:r>
                      <a:r>
                        <a:rPr sz="700" spc="-5" dirty="0">
                          <a:latin typeface="Calibri"/>
                          <a:cs typeface="Calibri"/>
                        </a:rPr>
                        <a:t>yee r</a:t>
                      </a:r>
                      <a:r>
                        <a:rPr sz="700" spc="-10" dirty="0">
                          <a:latin typeface="Calibri"/>
                          <a:cs typeface="Calibri"/>
                        </a:rPr>
                        <a:t>e</a:t>
                      </a:r>
                      <a:r>
                        <a:rPr sz="700" dirty="0">
                          <a:latin typeface="Calibri"/>
                          <a:cs typeface="Calibri"/>
                        </a:rPr>
                        <a:t>l</a:t>
                      </a:r>
                      <a:r>
                        <a:rPr sz="700" spc="-5" dirty="0">
                          <a:latin typeface="Calibri"/>
                          <a:cs typeface="Calibri"/>
                        </a:rPr>
                        <a:t>at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r>
                        <a:rPr sz="700" spc="-5" dirty="0">
                          <a:latin typeface="Calibri"/>
                          <a:cs typeface="Calibri"/>
                        </a:rPr>
                        <a:t>h</a:t>
                      </a:r>
                      <a:r>
                        <a:rPr sz="700" dirty="0">
                          <a:latin typeface="Calibri"/>
                          <a:cs typeface="Calibri"/>
                        </a:rPr>
                        <a:t>i</a:t>
                      </a:r>
                      <a:r>
                        <a:rPr sz="700" spc="-5" dirty="0">
                          <a:latin typeface="Calibri"/>
                          <a:cs typeface="Calibri"/>
                        </a:rPr>
                        <a:t>p</a:t>
                      </a:r>
                      <a:r>
                        <a:rPr sz="700" dirty="0">
                          <a:latin typeface="Calibri"/>
                          <a:cs typeface="Calibri"/>
                        </a:rPr>
                        <a:t>. </a:t>
                      </a:r>
                      <a:r>
                        <a:rPr sz="700" spc="-10" dirty="0">
                          <a:latin typeface="Calibri"/>
                          <a:cs typeface="Calibri"/>
                        </a:rPr>
                        <a:t>W</a:t>
                      </a:r>
                      <a:r>
                        <a:rPr sz="700" dirty="0">
                          <a:latin typeface="Calibri"/>
                          <a:cs typeface="Calibri"/>
                        </a:rPr>
                        <a:t>ill</a:t>
                      </a:r>
                      <a:r>
                        <a:rPr sz="700" spc="10" dirty="0">
                          <a:latin typeface="Calibri"/>
                          <a:cs typeface="Calibri"/>
                        </a:rPr>
                        <a:t> </a:t>
                      </a:r>
                      <a:r>
                        <a:rPr sz="700" spc="-10" dirty="0">
                          <a:latin typeface="Calibri"/>
                          <a:cs typeface="Calibri"/>
                        </a:rPr>
                        <a:t>ge</a:t>
                      </a:r>
                      <a:r>
                        <a:rPr sz="700" spc="-5" dirty="0">
                          <a:latin typeface="Calibri"/>
                          <a:cs typeface="Calibri"/>
                        </a:rPr>
                        <a:t>n</a:t>
                      </a:r>
                      <a:r>
                        <a:rPr sz="700" spc="-10" dirty="0">
                          <a:latin typeface="Calibri"/>
                          <a:cs typeface="Calibri"/>
                        </a:rPr>
                        <a:t>e</a:t>
                      </a:r>
                      <a:r>
                        <a:rPr sz="700" spc="-5" dirty="0">
                          <a:latin typeface="Calibri"/>
                          <a:cs typeface="Calibri"/>
                        </a:rPr>
                        <a:t>rat</a:t>
                      </a:r>
                      <a:r>
                        <a:rPr sz="700" dirty="0">
                          <a:latin typeface="Calibri"/>
                          <a:cs typeface="Calibri"/>
                        </a:rPr>
                        <a:t>e </a:t>
                      </a:r>
                      <a:r>
                        <a:rPr sz="700" spc="-5" dirty="0">
                          <a:latin typeface="Calibri"/>
                          <a:cs typeface="Calibri"/>
                        </a:rPr>
                        <a:t>tu</a:t>
                      </a:r>
                      <a:r>
                        <a:rPr sz="700" dirty="0">
                          <a:latin typeface="Calibri"/>
                          <a:cs typeface="Calibri"/>
                        </a:rPr>
                        <a:t>i</a:t>
                      </a:r>
                      <a:r>
                        <a:rPr sz="700" spc="-5" dirty="0">
                          <a:latin typeface="Calibri"/>
                          <a:cs typeface="Calibri"/>
                        </a:rPr>
                        <a:t>t</a:t>
                      </a:r>
                      <a:r>
                        <a:rPr sz="700" dirty="0">
                          <a:latin typeface="Calibri"/>
                          <a:cs typeface="Calibri"/>
                        </a:rPr>
                        <a:t>i</a:t>
                      </a:r>
                      <a:r>
                        <a:rPr sz="700" spc="-10" dirty="0">
                          <a:latin typeface="Calibri"/>
                          <a:cs typeface="Calibri"/>
                        </a:rPr>
                        <a:t>o</a:t>
                      </a:r>
                      <a:r>
                        <a:rPr sz="700" dirty="0">
                          <a:latin typeface="Calibri"/>
                          <a:cs typeface="Calibri"/>
                        </a:rPr>
                        <a:t>n </a:t>
                      </a:r>
                      <a:r>
                        <a:rPr sz="700" spc="-5" dirty="0">
                          <a:latin typeface="Calibri"/>
                          <a:cs typeface="Calibri"/>
                        </a:rPr>
                        <a:t>r</a:t>
                      </a:r>
                      <a:r>
                        <a:rPr sz="700" spc="-10" dirty="0">
                          <a:latin typeface="Calibri"/>
                          <a:cs typeface="Calibri"/>
                        </a:rPr>
                        <a:t>e</a:t>
                      </a:r>
                      <a:r>
                        <a:rPr sz="700" spc="-5" dirty="0">
                          <a:latin typeface="Calibri"/>
                          <a:cs typeface="Calibri"/>
                        </a:rPr>
                        <a:t>m</a:t>
                      </a:r>
                      <a:r>
                        <a:rPr sz="700" dirty="0">
                          <a:latin typeface="Calibri"/>
                          <a:cs typeface="Calibri"/>
                        </a:rPr>
                        <a:t>issi</a:t>
                      </a:r>
                      <a:r>
                        <a:rPr sz="700" spc="-10" dirty="0">
                          <a:latin typeface="Calibri"/>
                          <a:cs typeface="Calibri"/>
                        </a:rPr>
                        <a:t>o</a:t>
                      </a:r>
                      <a:r>
                        <a:rPr sz="700" spc="-5" dirty="0">
                          <a:latin typeface="Calibri"/>
                          <a:cs typeface="Calibri"/>
                        </a:rPr>
                        <a:t>n</a:t>
                      </a:r>
                      <a:r>
                        <a:rPr sz="700" dirty="0">
                          <a:latin typeface="Calibri"/>
                          <a:cs typeface="Calibri"/>
                        </a:rPr>
                        <a:t>.</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2">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2">
                      <a:solidFill>
                        <a:srgbClr val="000000"/>
                      </a:solidFill>
                      <a:prstDash val="solid"/>
                    </a:lnB>
                  </a:tcPr>
                </a:tc>
                <a:tc>
                  <a:txBody>
                    <a:bodyPr/>
                    <a:lstStyle/>
                    <a:p>
                      <a:pPr marL="17145" marR="106680">
                        <a:lnSpc>
                          <a:spcPct val="110300"/>
                        </a:lnSpc>
                      </a:pPr>
                      <a:r>
                        <a:rPr sz="700" spc="5" dirty="0">
                          <a:latin typeface="Calibri"/>
                          <a:cs typeface="Calibri"/>
                        </a:rPr>
                        <a:t>Y</a:t>
                      </a:r>
                      <a:r>
                        <a:rPr sz="700" spc="-10" dirty="0">
                          <a:latin typeface="Calibri"/>
                          <a:cs typeface="Calibri"/>
                        </a:rPr>
                        <a:t>e</a:t>
                      </a:r>
                      <a:r>
                        <a:rPr sz="700" dirty="0">
                          <a:latin typeface="Calibri"/>
                          <a:cs typeface="Calibri"/>
                        </a:rPr>
                        <a:t>s, </a:t>
                      </a:r>
                      <a:r>
                        <a:rPr sz="700" spc="-5" dirty="0">
                          <a:latin typeface="Calibri"/>
                          <a:cs typeface="Calibri"/>
                        </a:rPr>
                        <a:t>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le </a:t>
                      </a:r>
                      <a:r>
                        <a:rPr sz="700" spc="-10" dirty="0">
                          <a:latin typeface="Calibri"/>
                          <a:cs typeface="Calibri"/>
                        </a:rPr>
                        <a:t>o</a:t>
                      </a:r>
                      <a:r>
                        <a:rPr sz="700" dirty="0">
                          <a:latin typeface="Calibri"/>
                          <a:cs typeface="Calibri"/>
                        </a:rPr>
                        <a:t>n </a:t>
                      </a:r>
                      <a:r>
                        <a:rPr sz="700" spc="-5" dirty="0">
                          <a:latin typeface="Calibri"/>
                          <a:cs typeface="Calibri"/>
                        </a:rPr>
                        <a:t>f</a:t>
                      </a:r>
                      <a:r>
                        <a:rPr sz="700" spc="-10" dirty="0">
                          <a:latin typeface="Calibri"/>
                          <a:cs typeface="Calibri"/>
                        </a:rPr>
                        <a:t>e</a:t>
                      </a:r>
                      <a:r>
                        <a:rPr sz="700" spc="-5" dirty="0">
                          <a:latin typeface="Calibri"/>
                          <a:cs typeface="Calibri"/>
                        </a:rPr>
                        <a:t>d</a:t>
                      </a:r>
                      <a:r>
                        <a:rPr sz="700" spc="-10" dirty="0">
                          <a:latin typeface="Calibri"/>
                          <a:cs typeface="Calibri"/>
                        </a:rPr>
                        <a:t>e</a:t>
                      </a:r>
                      <a:r>
                        <a:rPr sz="700" spc="-5" dirty="0">
                          <a:latin typeface="Calibri"/>
                          <a:cs typeface="Calibri"/>
                        </a:rPr>
                        <a:t>ra</a:t>
                      </a:r>
                      <a:r>
                        <a:rPr sz="700" dirty="0">
                          <a:latin typeface="Calibri"/>
                          <a:cs typeface="Calibri"/>
                        </a:rPr>
                        <a:t>ll</a:t>
                      </a:r>
                      <a:r>
                        <a:rPr sz="700" spc="-5" dirty="0">
                          <a:latin typeface="Calibri"/>
                          <a:cs typeface="Calibri"/>
                        </a:rPr>
                        <a:t>y-fund</a:t>
                      </a:r>
                      <a:r>
                        <a:rPr sz="700" spc="-10" dirty="0">
                          <a:latin typeface="Calibri"/>
                          <a:cs typeface="Calibri"/>
                        </a:rPr>
                        <a:t>e</a:t>
                      </a:r>
                      <a:r>
                        <a:rPr sz="700" dirty="0">
                          <a:latin typeface="Calibri"/>
                          <a:cs typeface="Calibri"/>
                        </a:rPr>
                        <a:t>d </a:t>
                      </a:r>
                      <a:r>
                        <a:rPr sz="700" spc="-5" dirty="0">
                          <a:latin typeface="Calibri"/>
                          <a:cs typeface="Calibri"/>
                        </a:rPr>
                        <a:t>tra</a:t>
                      </a:r>
                      <a:r>
                        <a:rPr sz="700" dirty="0">
                          <a:latin typeface="Calibri"/>
                          <a:cs typeface="Calibri"/>
                        </a:rPr>
                        <a:t>i</a:t>
                      </a:r>
                      <a:r>
                        <a:rPr sz="700" spc="-5" dirty="0">
                          <a:latin typeface="Calibri"/>
                          <a:cs typeface="Calibri"/>
                        </a:rPr>
                        <a:t>n</a:t>
                      </a:r>
                      <a:r>
                        <a:rPr sz="700" dirty="0">
                          <a:latin typeface="Calibri"/>
                          <a:cs typeface="Calibri"/>
                        </a:rPr>
                        <a:t>i</a:t>
                      </a:r>
                      <a:r>
                        <a:rPr sz="700" spc="-5" dirty="0">
                          <a:latin typeface="Calibri"/>
                          <a:cs typeface="Calibri"/>
                        </a:rPr>
                        <a:t>n</a:t>
                      </a:r>
                      <a:r>
                        <a:rPr sz="700" dirty="0">
                          <a:latin typeface="Calibri"/>
                          <a:cs typeface="Calibri"/>
                        </a:rPr>
                        <a:t>g</a:t>
                      </a:r>
                      <a:r>
                        <a:rPr sz="700" spc="-5" dirty="0">
                          <a:latin typeface="Calibri"/>
                          <a:cs typeface="Calibri"/>
                        </a:rPr>
                        <a:t> a</a:t>
                      </a:r>
                      <a:r>
                        <a:rPr sz="700" spc="-10" dirty="0">
                          <a:latin typeface="Calibri"/>
                          <a:cs typeface="Calibri"/>
                        </a:rPr>
                        <a:t>w</a:t>
                      </a:r>
                      <a:r>
                        <a:rPr sz="700" spc="-5" dirty="0">
                          <a:latin typeface="Calibri"/>
                          <a:cs typeface="Calibri"/>
                        </a:rPr>
                        <a:t>ard</a:t>
                      </a:r>
                      <a:r>
                        <a:rPr sz="700" dirty="0">
                          <a:latin typeface="Calibri"/>
                          <a:cs typeface="Calibri"/>
                        </a:rPr>
                        <a:t>s. </a:t>
                      </a:r>
                      <a:r>
                        <a:rPr sz="700" spc="5" dirty="0">
                          <a:latin typeface="Calibri"/>
                          <a:cs typeface="Calibri"/>
                        </a:rPr>
                        <a:t> </a:t>
                      </a:r>
                      <a:r>
                        <a:rPr sz="700" spc="-5" dirty="0">
                          <a:latin typeface="Calibri"/>
                          <a:cs typeface="Calibri"/>
                        </a:rPr>
                        <a:t>U</a:t>
                      </a:r>
                      <a:r>
                        <a:rPr sz="700" dirty="0">
                          <a:latin typeface="Calibri"/>
                          <a:cs typeface="Calibri"/>
                        </a:rPr>
                        <a:t>s</a:t>
                      </a:r>
                      <a:r>
                        <a:rPr sz="700" spc="-5" dirty="0">
                          <a:latin typeface="Calibri"/>
                          <a:cs typeface="Calibri"/>
                        </a:rPr>
                        <a:t>ua</a:t>
                      </a:r>
                      <a:r>
                        <a:rPr sz="700" dirty="0">
                          <a:latin typeface="Calibri"/>
                          <a:cs typeface="Calibri"/>
                        </a:rPr>
                        <a:t>lly </a:t>
                      </a:r>
                      <a:r>
                        <a:rPr sz="700" spc="-5" dirty="0">
                          <a:latin typeface="Calibri"/>
                          <a:cs typeface="Calibri"/>
                        </a:rPr>
                        <a:t>th</a:t>
                      </a:r>
                      <a:r>
                        <a:rPr sz="700" dirty="0">
                          <a:latin typeface="Calibri"/>
                          <a:cs typeface="Calibri"/>
                        </a:rPr>
                        <a:t>is </a:t>
                      </a:r>
                      <a:r>
                        <a:rPr sz="700" spc="-10" dirty="0">
                          <a:latin typeface="Calibri"/>
                          <a:cs typeface="Calibri"/>
                        </a:rPr>
                        <a:t>e</a:t>
                      </a:r>
                      <a:r>
                        <a:rPr sz="700" dirty="0">
                          <a:latin typeface="Calibri"/>
                          <a:cs typeface="Calibri"/>
                        </a:rPr>
                        <a:t>x</a:t>
                      </a:r>
                      <a:r>
                        <a:rPr sz="700" spc="-5" dirty="0">
                          <a:latin typeface="Calibri"/>
                          <a:cs typeface="Calibri"/>
                        </a:rPr>
                        <a:t>p</a:t>
                      </a:r>
                      <a:r>
                        <a:rPr sz="700" spc="-10" dirty="0">
                          <a:latin typeface="Calibri"/>
                          <a:cs typeface="Calibri"/>
                        </a:rPr>
                        <a:t>e</a:t>
                      </a:r>
                      <a:r>
                        <a:rPr sz="700" spc="-5" dirty="0">
                          <a:latin typeface="Calibri"/>
                          <a:cs typeface="Calibri"/>
                        </a:rPr>
                        <a:t>nd</a:t>
                      </a:r>
                      <a:r>
                        <a:rPr sz="700" dirty="0">
                          <a:latin typeface="Calibri"/>
                          <a:cs typeface="Calibri"/>
                        </a:rPr>
                        <a:t>i</a:t>
                      </a:r>
                      <a:r>
                        <a:rPr sz="700" spc="-5" dirty="0">
                          <a:latin typeface="Calibri"/>
                          <a:cs typeface="Calibri"/>
                        </a:rPr>
                        <a:t>tur</a:t>
                      </a:r>
                      <a:r>
                        <a:rPr sz="700" dirty="0">
                          <a:latin typeface="Calibri"/>
                          <a:cs typeface="Calibri"/>
                        </a:rPr>
                        <a:t>e </a:t>
                      </a:r>
                      <a:r>
                        <a:rPr sz="700" spc="-5" dirty="0">
                          <a:latin typeface="Calibri"/>
                          <a:cs typeface="Calibri"/>
                        </a:rPr>
                        <a:t>typ</a:t>
                      </a:r>
                      <a:r>
                        <a:rPr sz="700" dirty="0">
                          <a:latin typeface="Calibri"/>
                          <a:cs typeface="Calibri"/>
                        </a:rPr>
                        <a:t>e is</a:t>
                      </a:r>
                      <a:r>
                        <a:rPr sz="700" spc="5" dirty="0">
                          <a:latin typeface="Calibri"/>
                          <a:cs typeface="Calibri"/>
                        </a:rPr>
                        <a:t> </a:t>
                      </a: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10" dirty="0">
                          <a:latin typeface="Calibri"/>
                          <a:cs typeface="Calibri"/>
                        </a:rPr>
                        <a:t>o</a:t>
                      </a:r>
                      <a:r>
                        <a:rPr sz="700" dirty="0">
                          <a:latin typeface="Calibri"/>
                          <a:cs typeface="Calibri"/>
                        </a:rPr>
                        <a:t>n </a:t>
                      </a:r>
                      <a:r>
                        <a:rPr sz="700" spc="-5" dirty="0">
                          <a:latin typeface="Calibri"/>
                          <a:cs typeface="Calibri"/>
                        </a:rPr>
                        <a:t>f</a:t>
                      </a:r>
                      <a:r>
                        <a:rPr sz="700" spc="-10" dirty="0">
                          <a:latin typeface="Calibri"/>
                          <a:cs typeface="Calibri"/>
                        </a:rPr>
                        <a:t>e</a:t>
                      </a:r>
                      <a:r>
                        <a:rPr sz="700" dirty="0">
                          <a:latin typeface="Calibri"/>
                          <a:cs typeface="Calibri"/>
                        </a:rPr>
                        <a:t>ll</a:t>
                      </a:r>
                      <a:r>
                        <a:rPr sz="700" spc="-10" dirty="0">
                          <a:latin typeface="Calibri"/>
                          <a:cs typeface="Calibri"/>
                        </a:rPr>
                        <a:t>ow</a:t>
                      </a:r>
                      <a:r>
                        <a:rPr sz="700" dirty="0">
                          <a:latin typeface="Calibri"/>
                          <a:cs typeface="Calibri"/>
                        </a:rPr>
                        <a:t>s</a:t>
                      </a:r>
                      <a:r>
                        <a:rPr sz="700" spc="-5" dirty="0">
                          <a:latin typeface="Calibri"/>
                          <a:cs typeface="Calibri"/>
                        </a:rPr>
                        <a:t>h</a:t>
                      </a:r>
                      <a:r>
                        <a:rPr sz="700" dirty="0">
                          <a:latin typeface="Calibri"/>
                          <a:cs typeface="Calibri"/>
                        </a:rPr>
                        <a:t>ip </a:t>
                      </a:r>
                      <a:r>
                        <a:rPr sz="700" spc="-10" dirty="0">
                          <a:latin typeface="Calibri"/>
                          <a:cs typeface="Calibri"/>
                        </a:rPr>
                        <a:t>o</a:t>
                      </a:r>
                      <a:r>
                        <a:rPr sz="700" dirty="0">
                          <a:latin typeface="Calibri"/>
                          <a:cs typeface="Calibri"/>
                        </a:rPr>
                        <a:t>r</a:t>
                      </a:r>
                      <a:r>
                        <a:rPr sz="700" spc="5" dirty="0">
                          <a:latin typeface="Calibri"/>
                          <a:cs typeface="Calibri"/>
                        </a:rPr>
                        <a:t> </a:t>
                      </a:r>
                      <a:r>
                        <a:rPr sz="700" dirty="0">
                          <a:latin typeface="Calibri"/>
                          <a:cs typeface="Calibri"/>
                        </a:rPr>
                        <a:t>s</a:t>
                      </a:r>
                      <a:r>
                        <a:rPr sz="700" spc="-5" dirty="0">
                          <a:latin typeface="Calibri"/>
                          <a:cs typeface="Calibri"/>
                        </a:rPr>
                        <a:t>ch</a:t>
                      </a:r>
                      <a:r>
                        <a:rPr sz="700" spc="-10" dirty="0">
                          <a:latin typeface="Calibri"/>
                          <a:cs typeface="Calibri"/>
                        </a:rPr>
                        <a:t>o</a:t>
                      </a:r>
                      <a:r>
                        <a:rPr sz="700" dirty="0">
                          <a:latin typeface="Calibri"/>
                          <a:cs typeface="Calibri"/>
                        </a:rPr>
                        <a:t>l</a:t>
                      </a:r>
                      <a:r>
                        <a:rPr sz="700" spc="-5" dirty="0">
                          <a:latin typeface="Calibri"/>
                          <a:cs typeface="Calibri"/>
                        </a:rPr>
                        <a:t>ar</a:t>
                      </a:r>
                      <a:r>
                        <a:rPr sz="700" dirty="0">
                          <a:latin typeface="Calibri"/>
                          <a:cs typeface="Calibri"/>
                        </a:rPr>
                        <a:t>s</a:t>
                      </a:r>
                      <a:r>
                        <a:rPr sz="700" spc="-5" dirty="0">
                          <a:latin typeface="Calibri"/>
                          <a:cs typeface="Calibri"/>
                        </a:rPr>
                        <a:t>h</a:t>
                      </a:r>
                      <a:r>
                        <a:rPr sz="700" dirty="0">
                          <a:latin typeface="Calibri"/>
                          <a:cs typeface="Calibri"/>
                        </a:rPr>
                        <a:t>ip </a:t>
                      </a:r>
                      <a:r>
                        <a:rPr sz="700" spc="-5" dirty="0">
                          <a:latin typeface="Calibri"/>
                          <a:cs typeface="Calibri"/>
                        </a:rPr>
                        <a:t>typ</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2">
                      <a:solidFill>
                        <a:srgbClr val="000000"/>
                      </a:solidFill>
                      <a:prstDash val="solid"/>
                    </a:lnB>
                  </a:tcPr>
                </a:tc>
              </a:tr>
              <a:tr h="564410">
                <a:tc>
                  <a:txBody>
                    <a:bodyPr/>
                    <a:lstStyle/>
                    <a:p>
                      <a:pPr marL="59690">
                        <a:lnSpc>
                          <a:spcPct val="100000"/>
                        </a:lnSpc>
                      </a:pPr>
                      <a:r>
                        <a:rPr sz="700" dirty="0">
                          <a:latin typeface="Segoe UI"/>
                          <a:cs typeface="Segoe UI"/>
                        </a:rPr>
                        <a:t>20</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2">
                      <a:solidFill>
                        <a:srgbClr val="000000"/>
                      </a:solidFill>
                      <a:prstDash val="solid"/>
                    </a:lnT>
                    <a:lnB w="13464">
                      <a:solidFill>
                        <a:srgbClr val="000000"/>
                      </a:solidFill>
                      <a:prstDash val="solid"/>
                    </a:lnB>
                  </a:tcPr>
                </a:tc>
                <a:tc>
                  <a:txBody>
                    <a:bodyPr/>
                    <a:lstStyle/>
                    <a:p>
                      <a:pPr marL="17145">
                        <a:lnSpc>
                          <a:spcPct val="100000"/>
                        </a:lnSpc>
                      </a:pPr>
                      <a:r>
                        <a:rPr sz="700" dirty="0">
                          <a:latin typeface="Calibri"/>
                          <a:cs typeface="Calibri"/>
                        </a:rPr>
                        <a:t>H</a:t>
                      </a:r>
                      <a:r>
                        <a:rPr sz="700" spc="-10" dirty="0">
                          <a:latin typeface="Calibri"/>
                          <a:cs typeface="Calibri"/>
                        </a:rPr>
                        <a:t>o</a:t>
                      </a:r>
                      <a:r>
                        <a:rPr sz="700" spc="-5" dirty="0">
                          <a:latin typeface="Calibri"/>
                          <a:cs typeface="Calibri"/>
                        </a:rPr>
                        <a:t>n</a:t>
                      </a:r>
                      <a:r>
                        <a:rPr sz="700" spc="-10" dirty="0">
                          <a:latin typeface="Calibri"/>
                          <a:cs typeface="Calibri"/>
                        </a:rPr>
                        <a:t>o</a:t>
                      </a:r>
                      <a:r>
                        <a:rPr sz="700" spc="-5" dirty="0">
                          <a:latin typeface="Calibri"/>
                          <a:cs typeface="Calibri"/>
                        </a:rPr>
                        <a:t>rar</a:t>
                      </a:r>
                      <a:r>
                        <a:rPr sz="700" dirty="0">
                          <a:latin typeface="Calibri"/>
                          <a:cs typeface="Calibri"/>
                        </a:rPr>
                        <a:t>ia</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2">
                      <a:solidFill>
                        <a:srgbClr val="000000"/>
                      </a:solidFill>
                      <a:prstDash val="solid"/>
                    </a:lnT>
                    <a:lnB w="13462">
                      <a:solidFill>
                        <a:srgbClr val="000000"/>
                      </a:solidFill>
                      <a:prstDash val="solid"/>
                    </a:lnB>
                  </a:tcPr>
                </a:tc>
                <a:tc>
                  <a:txBody>
                    <a:bodyPr/>
                    <a:lstStyle/>
                    <a:p>
                      <a:pPr marL="17145">
                        <a:lnSpc>
                          <a:spcPct val="100000"/>
                        </a:lnSpc>
                      </a:pPr>
                      <a:r>
                        <a:rPr sz="700" dirty="0">
                          <a:latin typeface="Calibri"/>
                          <a:cs typeface="Calibri"/>
                        </a:rPr>
                        <a:t>M</a:t>
                      </a:r>
                      <a:r>
                        <a:rPr sz="700" spc="-5" dirty="0">
                          <a:latin typeface="Calibri"/>
                          <a:cs typeface="Calibri"/>
                        </a:rPr>
                        <a:t>at</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a</a:t>
                      </a:r>
                      <a:r>
                        <a:rPr sz="700" dirty="0">
                          <a:latin typeface="Calibri"/>
                          <a:cs typeface="Calibri"/>
                        </a:rPr>
                        <a:t>ls</a:t>
                      </a:r>
                      <a:r>
                        <a:rPr sz="700" spc="5" dirty="0">
                          <a:latin typeface="Calibri"/>
                          <a:cs typeface="Calibri"/>
                        </a:rPr>
                        <a:t> </a:t>
                      </a:r>
                      <a:r>
                        <a:rPr sz="700" spc="-5" dirty="0">
                          <a:latin typeface="Calibri"/>
                          <a:cs typeface="Calibri"/>
                        </a:rPr>
                        <a:t>an</a:t>
                      </a:r>
                      <a:r>
                        <a:rPr sz="700" dirty="0">
                          <a:latin typeface="Calibri"/>
                          <a:cs typeface="Calibri"/>
                        </a:rPr>
                        <a:t>d 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2">
                      <a:solidFill>
                        <a:srgbClr val="000000"/>
                      </a:solidFill>
                      <a:prstDash val="solid"/>
                    </a:lnT>
                    <a:lnB w="13462">
                      <a:solidFill>
                        <a:srgbClr val="000000"/>
                      </a:solidFill>
                      <a:prstDash val="solid"/>
                    </a:lnB>
                  </a:tcPr>
                </a:tc>
                <a:tc>
                  <a:txBody>
                    <a:bodyPr/>
                    <a:lstStyle/>
                    <a:p>
                      <a:pPr marL="17145" marR="42545">
                        <a:lnSpc>
                          <a:spcPct val="110300"/>
                        </a:lnSpc>
                      </a:pPr>
                      <a:r>
                        <a:rPr sz="700" dirty="0">
                          <a:latin typeface="Calibri"/>
                          <a:cs typeface="Calibri"/>
                        </a:rPr>
                        <a:t>F</a:t>
                      </a:r>
                      <a:r>
                        <a:rPr sz="700" spc="-5" dirty="0">
                          <a:latin typeface="Calibri"/>
                          <a:cs typeface="Calibri"/>
                        </a:rPr>
                        <a:t>ee</a:t>
                      </a:r>
                      <a:r>
                        <a:rPr sz="700" dirty="0">
                          <a:latin typeface="Calibri"/>
                          <a:cs typeface="Calibri"/>
                        </a:rPr>
                        <a:t>s</a:t>
                      </a:r>
                      <a:r>
                        <a:rPr sz="700" spc="5" dirty="0">
                          <a:latin typeface="Calibri"/>
                          <a:cs typeface="Calibri"/>
                        </a:rPr>
                        <a:t> </a:t>
                      </a:r>
                      <a:r>
                        <a:rPr sz="700" dirty="0">
                          <a:latin typeface="Calibri"/>
                          <a:cs typeface="Calibri"/>
                        </a:rPr>
                        <a:t>in </a:t>
                      </a:r>
                      <a:r>
                        <a:rPr sz="700" spc="-5" dirty="0">
                          <a:latin typeface="Calibri"/>
                          <a:cs typeface="Calibri"/>
                        </a:rPr>
                        <a:t>rec</a:t>
                      </a:r>
                      <a:r>
                        <a:rPr sz="700" spc="-10" dirty="0">
                          <a:latin typeface="Calibri"/>
                          <a:cs typeface="Calibri"/>
                        </a:rPr>
                        <a:t>og</a:t>
                      </a:r>
                      <a:r>
                        <a:rPr sz="700" spc="-5" dirty="0">
                          <a:latin typeface="Calibri"/>
                          <a:cs typeface="Calibri"/>
                        </a:rPr>
                        <a:t>n</a:t>
                      </a:r>
                      <a:r>
                        <a:rPr sz="700" dirty="0">
                          <a:latin typeface="Calibri"/>
                          <a:cs typeface="Calibri"/>
                        </a:rPr>
                        <a:t>i</a:t>
                      </a:r>
                      <a:r>
                        <a:rPr sz="700" spc="-5" dirty="0">
                          <a:latin typeface="Calibri"/>
                          <a:cs typeface="Calibri"/>
                        </a:rPr>
                        <a:t>t</a:t>
                      </a:r>
                      <a:r>
                        <a:rPr sz="700" dirty="0">
                          <a:latin typeface="Calibri"/>
                          <a:cs typeface="Calibri"/>
                        </a:rPr>
                        <a:t>i</a:t>
                      </a:r>
                      <a:r>
                        <a:rPr sz="700" spc="-10" dirty="0">
                          <a:latin typeface="Calibri"/>
                          <a:cs typeface="Calibri"/>
                        </a:rPr>
                        <a:t>o</a:t>
                      </a:r>
                      <a:r>
                        <a:rPr sz="700" dirty="0">
                          <a:latin typeface="Calibri"/>
                          <a:cs typeface="Calibri"/>
                        </a:rPr>
                        <a:t>n </a:t>
                      </a:r>
                      <a:r>
                        <a:rPr sz="700" spc="-10" dirty="0">
                          <a:latin typeface="Calibri"/>
                          <a:cs typeface="Calibri"/>
                        </a:rPr>
                        <a:t>o</a:t>
                      </a:r>
                      <a:r>
                        <a:rPr sz="700" dirty="0">
                          <a:latin typeface="Calibri"/>
                          <a:cs typeface="Calibri"/>
                        </a:rPr>
                        <a:t>f</a:t>
                      </a:r>
                      <a:r>
                        <a:rPr sz="700" spc="5" dirty="0">
                          <a:latin typeface="Calibri"/>
                          <a:cs typeface="Calibri"/>
                        </a:rPr>
                        <a:t> </a:t>
                      </a:r>
                      <a:r>
                        <a:rPr sz="700" dirty="0">
                          <a:latin typeface="Calibri"/>
                          <a:cs typeface="Calibri"/>
                        </a:rPr>
                        <a:t>a</a:t>
                      </a:r>
                      <a:r>
                        <a:rPr sz="700" spc="5" dirty="0">
                          <a:latin typeface="Calibri"/>
                          <a:cs typeface="Calibri"/>
                        </a:rPr>
                        <a:t> </a:t>
                      </a:r>
                      <a:r>
                        <a:rPr sz="700" dirty="0">
                          <a:latin typeface="Calibri"/>
                          <a:cs typeface="Calibri"/>
                        </a:rPr>
                        <a:t>s</a:t>
                      </a:r>
                      <a:r>
                        <a:rPr sz="700" spc="-5" dirty="0">
                          <a:latin typeface="Calibri"/>
                          <a:cs typeface="Calibri"/>
                        </a:rPr>
                        <a:t>pec</a:t>
                      </a:r>
                      <a:r>
                        <a:rPr sz="700" dirty="0">
                          <a:latin typeface="Calibri"/>
                          <a:cs typeface="Calibri"/>
                        </a:rPr>
                        <a:t>i</a:t>
                      </a:r>
                      <a:r>
                        <a:rPr sz="700" spc="-5" dirty="0">
                          <a:latin typeface="Calibri"/>
                          <a:cs typeface="Calibri"/>
                        </a:rPr>
                        <a:t>a</a:t>
                      </a:r>
                      <a:r>
                        <a:rPr sz="700" dirty="0">
                          <a:latin typeface="Calibri"/>
                          <a:cs typeface="Calibri"/>
                        </a:rPr>
                        <a:t>l</a:t>
                      </a:r>
                      <a:r>
                        <a:rPr sz="700" spc="10" dirty="0">
                          <a:latin typeface="Calibri"/>
                          <a:cs typeface="Calibri"/>
                        </a:rPr>
                        <a:t> </a:t>
                      </a:r>
                      <a:r>
                        <a:rPr sz="700" dirty="0">
                          <a:latin typeface="Calibri"/>
                          <a:cs typeface="Calibri"/>
                        </a:rPr>
                        <a:t>s</a:t>
                      </a:r>
                      <a:r>
                        <a:rPr sz="700" spc="-5" dirty="0">
                          <a:latin typeface="Calibri"/>
                          <a:cs typeface="Calibri"/>
                        </a:rPr>
                        <a:t>erv</a:t>
                      </a:r>
                      <a:r>
                        <a:rPr sz="700" dirty="0">
                          <a:latin typeface="Calibri"/>
                          <a:cs typeface="Calibri"/>
                        </a:rPr>
                        <a:t>i</a:t>
                      </a:r>
                      <a:r>
                        <a:rPr sz="700" spc="-5" dirty="0">
                          <a:latin typeface="Calibri"/>
                          <a:cs typeface="Calibri"/>
                        </a:rPr>
                        <a:t>c</a:t>
                      </a:r>
                      <a:r>
                        <a:rPr sz="700" dirty="0">
                          <a:latin typeface="Calibri"/>
                          <a:cs typeface="Calibri"/>
                        </a:rPr>
                        <a:t>e </a:t>
                      </a:r>
                      <a:r>
                        <a:rPr sz="700" spc="-10" dirty="0">
                          <a:latin typeface="Calibri"/>
                          <a:cs typeface="Calibri"/>
                        </a:rPr>
                        <a:t>or </a:t>
                      </a:r>
                      <a:r>
                        <a:rPr sz="700" spc="-5" dirty="0">
                          <a:latin typeface="Calibri"/>
                          <a:cs typeface="Calibri"/>
                        </a:rPr>
                        <a:t>d</a:t>
                      </a:r>
                      <a:r>
                        <a:rPr sz="700" dirty="0">
                          <a:latin typeface="Calibri"/>
                          <a:cs typeface="Calibri"/>
                        </a:rPr>
                        <a:t>is</a:t>
                      </a:r>
                      <a:r>
                        <a:rPr sz="700" spc="-5" dirty="0">
                          <a:latin typeface="Calibri"/>
                          <a:cs typeface="Calibri"/>
                        </a:rPr>
                        <a:t>t</a:t>
                      </a:r>
                      <a:r>
                        <a:rPr sz="700" dirty="0">
                          <a:latin typeface="Calibri"/>
                          <a:cs typeface="Calibri"/>
                        </a:rPr>
                        <a:t>i</a:t>
                      </a:r>
                      <a:r>
                        <a:rPr sz="700" spc="-5" dirty="0">
                          <a:latin typeface="Calibri"/>
                          <a:cs typeface="Calibri"/>
                        </a:rPr>
                        <a:t>n</a:t>
                      </a:r>
                      <a:r>
                        <a:rPr sz="700" spc="-10" dirty="0">
                          <a:latin typeface="Calibri"/>
                          <a:cs typeface="Calibri"/>
                        </a:rPr>
                        <a:t>g</a:t>
                      </a:r>
                      <a:r>
                        <a:rPr sz="700" spc="-5" dirty="0">
                          <a:latin typeface="Calibri"/>
                          <a:cs typeface="Calibri"/>
                        </a:rPr>
                        <a:t>u</a:t>
                      </a:r>
                      <a:r>
                        <a:rPr sz="700" dirty="0">
                          <a:latin typeface="Calibri"/>
                          <a:cs typeface="Calibri"/>
                        </a:rPr>
                        <a:t>is</a:t>
                      </a:r>
                      <a:r>
                        <a:rPr sz="700" spc="-5" dirty="0">
                          <a:latin typeface="Calibri"/>
                          <a:cs typeface="Calibri"/>
                        </a:rPr>
                        <a:t>h</a:t>
                      </a:r>
                      <a:r>
                        <a:rPr sz="700" spc="-10" dirty="0">
                          <a:latin typeface="Calibri"/>
                          <a:cs typeface="Calibri"/>
                        </a:rPr>
                        <a:t>e</a:t>
                      </a:r>
                      <a:r>
                        <a:rPr sz="700" dirty="0">
                          <a:latin typeface="Calibri"/>
                          <a:cs typeface="Calibri"/>
                        </a:rPr>
                        <a:t>d </a:t>
                      </a:r>
                      <a:r>
                        <a:rPr sz="700" spc="-5" dirty="0">
                          <a:latin typeface="Calibri"/>
                          <a:cs typeface="Calibri"/>
                        </a:rPr>
                        <a:t>ach</a:t>
                      </a:r>
                      <a:r>
                        <a:rPr sz="700" dirty="0">
                          <a:latin typeface="Calibri"/>
                          <a:cs typeface="Calibri"/>
                        </a:rPr>
                        <a:t>i</a:t>
                      </a:r>
                      <a:r>
                        <a:rPr sz="700" spc="-10" dirty="0">
                          <a:latin typeface="Calibri"/>
                          <a:cs typeface="Calibri"/>
                        </a:rPr>
                        <a:t>e</a:t>
                      </a:r>
                      <a:r>
                        <a:rPr sz="700" spc="-5" dirty="0">
                          <a:latin typeface="Calibri"/>
                          <a:cs typeface="Calibri"/>
                        </a:rPr>
                        <a:t>v</a:t>
                      </a:r>
                      <a:r>
                        <a:rPr sz="700" spc="-10" dirty="0">
                          <a:latin typeface="Calibri"/>
                          <a:cs typeface="Calibri"/>
                        </a:rPr>
                        <a:t>e</a:t>
                      </a:r>
                      <a:r>
                        <a:rPr sz="700" spc="-5" dirty="0">
                          <a:latin typeface="Calibri"/>
                          <a:cs typeface="Calibri"/>
                        </a:rPr>
                        <a:t>m</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10" dirty="0">
                          <a:latin typeface="Calibri"/>
                          <a:cs typeface="Calibri"/>
                        </a:rPr>
                        <a:t>w</a:t>
                      </a:r>
                      <a:r>
                        <a:rPr sz="700" spc="-5" dirty="0">
                          <a:latin typeface="Calibri"/>
                          <a:cs typeface="Calibri"/>
                        </a:rPr>
                        <a:t>h</a:t>
                      </a:r>
                      <a:r>
                        <a:rPr sz="700" dirty="0">
                          <a:latin typeface="Calibri"/>
                          <a:cs typeface="Calibri"/>
                        </a:rPr>
                        <a:t>i</a:t>
                      </a:r>
                      <a:r>
                        <a:rPr sz="700" spc="-5" dirty="0">
                          <a:latin typeface="Calibri"/>
                          <a:cs typeface="Calibri"/>
                        </a:rPr>
                        <a:t>c</a:t>
                      </a:r>
                      <a:r>
                        <a:rPr sz="700" dirty="0">
                          <a:latin typeface="Calibri"/>
                          <a:cs typeface="Calibri"/>
                        </a:rPr>
                        <a:t>h </a:t>
                      </a:r>
                      <a:r>
                        <a:rPr sz="700" spc="-5" dirty="0">
                          <a:latin typeface="Calibri"/>
                          <a:cs typeface="Calibri"/>
                        </a:rPr>
                        <a:t>cu</a:t>
                      </a:r>
                      <a:r>
                        <a:rPr sz="700" dirty="0">
                          <a:latin typeface="Calibri"/>
                          <a:cs typeface="Calibri"/>
                        </a:rPr>
                        <a:t>s</a:t>
                      </a:r>
                      <a:r>
                        <a:rPr sz="700" spc="-5" dirty="0">
                          <a:latin typeface="Calibri"/>
                          <a:cs typeface="Calibri"/>
                        </a:rPr>
                        <a:t>t</a:t>
                      </a:r>
                      <a:r>
                        <a:rPr sz="700" spc="-10" dirty="0">
                          <a:latin typeface="Calibri"/>
                          <a:cs typeface="Calibri"/>
                        </a:rPr>
                        <a:t>o</a:t>
                      </a:r>
                      <a:r>
                        <a:rPr sz="700" dirty="0">
                          <a:latin typeface="Calibri"/>
                          <a:cs typeface="Calibri"/>
                        </a:rPr>
                        <a:t>m</a:t>
                      </a:r>
                      <a:r>
                        <a:rPr sz="700" spc="5" dirty="0">
                          <a:latin typeface="Calibri"/>
                          <a:cs typeface="Calibri"/>
                        </a:rPr>
                        <a:t> </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pr</a:t>
                      </a:r>
                      <a:r>
                        <a:rPr sz="700" spc="-10" dirty="0">
                          <a:latin typeface="Calibri"/>
                          <a:cs typeface="Calibri"/>
                        </a:rPr>
                        <a:t>o</a:t>
                      </a:r>
                      <a:r>
                        <a:rPr sz="700" spc="-5" dirty="0">
                          <a:latin typeface="Calibri"/>
                          <a:cs typeface="Calibri"/>
                        </a:rPr>
                        <a:t>pr</a:t>
                      </a:r>
                      <a:r>
                        <a:rPr sz="700" dirty="0">
                          <a:latin typeface="Calibri"/>
                          <a:cs typeface="Calibri"/>
                        </a:rPr>
                        <a:t>i</a:t>
                      </a:r>
                      <a:r>
                        <a:rPr sz="700" spc="-10" dirty="0">
                          <a:latin typeface="Calibri"/>
                          <a:cs typeface="Calibri"/>
                        </a:rPr>
                        <a:t>e</a:t>
                      </a:r>
                      <a:r>
                        <a:rPr sz="700" spc="-5" dirty="0">
                          <a:latin typeface="Calibri"/>
                          <a:cs typeface="Calibri"/>
                        </a:rPr>
                        <a:t>t</a:t>
                      </a:r>
                      <a:r>
                        <a:rPr sz="700" dirty="0">
                          <a:latin typeface="Calibri"/>
                          <a:cs typeface="Calibri"/>
                        </a:rPr>
                        <a:t>y </a:t>
                      </a:r>
                      <a:r>
                        <a:rPr sz="700" spc="-5" dirty="0">
                          <a:latin typeface="Calibri"/>
                          <a:cs typeface="Calibri"/>
                        </a:rPr>
                        <a:t>f</a:t>
                      </a:r>
                      <a:r>
                        <a:rPr sz="700" spc="-10" dirty="0">
                          <a:latin typeface="Calibri"/>
                          <a:cs typeface="Calibri"/>
                        </a:rPr>
                        <a:t>o</a:t>
                      </a:r>
                      <a:r>
                        <a:rPr sz="700" spc="-5" dirty="0">
                          <a:latin typeface="Calibri"/>
                          <a:cs typeface="Calibri"/>
                        </a:rPr>
                        <a:t>rb</a:t>
                      </a:r>
                      <a:r>
                        <a:rPr sz="700" dirty="0">
                          <a:latin typeface="Calibri"/>
                          <a:cs typeface="Calibri"/>
                        </a:rPr>
                        <a:t>i</a:t>
                      </a:r>
                      <a:r>
                        <a:rPr sz="700" spc="-5" dirty="0">
                          <a:latin typeface="Calibri"/>
                          <a:cs typeface="Calibri"/>
                        </a:rPr>
                        <a:t>d</a:t>
                      </a:r>
                      <a:r>
                        <a:rPr sz="700" dirty="0">
                          <a:latin typeface="Calibri"/>
                          <a:cs typeface="Calibri"/>
                        </a:rPr>
                        <a:t>s</a:t>
                      </a:r>
                      <a:r>
                        <a:rPr sz="700" spc="5" dirty="0">
                          <a:latin typeface="Calibri"/>
                          <a:cs typeface="Calibri"/>
                        </a:rPr>
                        <a:t> </a:t>
                      </a:r>
                      <a:r>
                        <a:rPr sz="700" dirty="0">
                          <a:latin typeface="Calibri"/>
                          <a:cs typeface="Calibri"/>
                        </a:rPr>
                        <a:t>a</a:t>
                      </a:r>
                      <a:r>
                        <a:rPr sz="700" spc="5" dirty="0">
                          <a:latin typeface="Calibri"/>
                          <a:cs typeface="Calibri"/>
                        </a:rPr>
                        <a:t> </a:t>
                      </a:r>
                      <a:r>
                        <a:rPr sz="700" spc="-5" dirty="0">
                          <a:latin typeface="Calibri"/>
                          <a:cs typeface="Calibri"/>
                        </a:rPr>
                        <a:t>pr</a:t>
                      </a:r>
                      <a:r>
                        <a:rPr sz="700" dirty="0">
                          <a:latin typeface="Calibri"/>
                          <a:cs typeface="Calibri"/>
                        </a:rPr>
                        <a:t>i</a:t>
                      </a:r>
                      <a:r>
                        <a:rPr sz="700" spc="-5" dirty="0">
                          <a:latin typeface="Calibri"/>
                          <a:cs typeface="Calibri"/>
                        </a:rPr>
                        <a:t>c</a:t>
                      </a:r>
                      <a:r>
                        <a:rPr sz="700" dirty="0">
                          <a:latin typeface="Calibri"/>
                          <a:cs typeface="Calibri"/>
                        </a:rPr>
                        <a:t>e </a:t>
                      </a:r>
                      <a:r>
                        <a:rPr sz="700" spc="-5" dirty="0">
                          <a:latin typeface="Calibri"/>
                          <a:cs typeface="Calibri"/>
                        </a:rPr>
                        <a:t>t</a:t>
                      </a:r>
                      <a:r>
                        <a:rPr sz="700" dirty="0">
                          <a:latin typeface="Calibri"/>
                          <a:cs typeface="Calibri"/>
                        </a:rPr>
                        <a:t>o </a:t>
                      </a:r>
                      <a:r>
                        <a:rPr sz="700" spc="-5" dirty="0">
                          <a:latin typeface="Calibri"/>
                          <a:cs typeface="Calibri"/>
                        </a:rPr>
                        <a:t>b</a:t>
                      </a:r>
                      <a:r>
                        <a:rPr sz="700" dirty="0">
                          <a:latin typeface="Calibri"/>
                          <a:cs typeface="Calibri"/>
                        </a:rPr>
                        <a:t>e s</a:t>
                      </a:r>
                      <a:r>
                        <a:rPr sz="700" spc="-5" dirty="0">
                          <a:latin typeface="Calibri"/>
                          <a:cs typeface="Calibri"/>
                        </a:rPr>
                        <a:t>et</a:t>
                      </a:r>
                      <a:r>
                        <a:rPr sz="700" dirty="0">
                          <a:latin typeface="Calibri"/>
                          <a:cs typeface="Calibri"/>
                        </a:rPr>
                        <a:t>.</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2">
                      <a:solidFill>
                        <a:srgbClr val="000000"/>
                      </a:solidFill>
                      <a:prstDash val="solid"/>
                    </a:lnT>
                    <a:lnB w="13462">
                      <a:solidFill>
                        <a:srgbClr val="000000"/>
                      </a:solidFill>
                      <a:prstDash val="solid"/>
                    </a:lnB>
                  </a:tcPr>
                </a:tc>
                <a:tc>
                  <a:txBody>
                    <a:bodyPr/>
                    <a:lstStyle/>
                    <a:p>
                      <a:pPr marL="17145" marR="135890">
                        <a:lnSpc>
                          <a:spcPct val="110300"/>
                        </a:lnSpc>
                      </a:pPr>
                      <a:r>
                        <a:rPr sz="700" b="1" spc="-5" dirty="0">
                          <a:solidFill>
                            <a:srgbClr val="FF0000"/>
                          </a:solidFill>
                          <a:latin typeface="Calibri"/>
                          <a:cs typeface="Calibri"/>
                        </a:rPr>
                        <a:t>T</a:t>
                      </a:r>
                      <a:r>
                        <a:rPr sz="700" b="1" dirty="0">
                          <a:solidFill>
                            <a:srgbClr val="FF0000"/>
                          </a:solidFill>
                          <a:latin typeface="Calibri"/>
                          <a:cs typeface="Calibri"/>
                        </a:rPr>
                        <a:t>o</a:t>
                      </a:r>
                      <a:r>
                        <a:rPr sz="700" b="1" spc="5" dirty="0">
                          <a:solidFill>
                            <a:srgbClr val="FF0000"/>
                          </a:solidFill>
                          <a:latin typeface="Calibri"/>
                          <a:cs typeface="Calibri"/>
                        </a:rPr>
                        <a:t> r</a:t>
                      </a:r>
                      <a:r>
                        <a:rPr sz="700" b="1" dirty="0">
                          <a:solidFill>
                            <a:srgbClr val="FF0000"/>
                          </a:solidFill>
                          <a:latin typeface="Calibri"/>
                          <a:cs typeface="Calibri"/>
                        </a:rPr>
                        <a:t>ec</a:t>
                      </a:r>
                      <a:r>
                        <a:rPr sz="700" b="1" spc="-5" dirty="0">
                          <a:solidFill>
                            <a:srgbClr val="FF0000"/>
                          </a:solidFill>
                          <a:latin typeface="Calibri"/>
                          <a:cs typeface="Calibri"/>
                        </a:rPr>
                        <a:t>o</a:t>
                      </a:r>
                      <a:r>
                        <a:rPr sz="700" b="1" dirty="0">
                          <a:solidFill>
                            <a:srgbClr val="FF0000"/>
                          </a:solidFill>
                          <a:latin typeface="Calibri"/>
                          <a:cs typeface="Calibri"/>
                        </a:rPr>
                        <a:t>g</a:t>
                      </a:r>
                      <a:r>
                        <a:rPr sz="700" b="1" spc="-5" dirty="0">
                          <a:solidFill>
                            <a:srgbClr val="FF0000"/>
                          </a:solidFill>
                          <a:latin typeface="Calibri"/>
                          <a:cs typeface="Calibri"/>
                        </a:rPr>
                        <a:t>n</a:t>
                      </a:r>
                      <a:r>
                        <a:rPr sz="700" b="1" dirty="0">
                          <a:solidFill>
                            <a:srgbClr val="FF0000"/>
                          </a:solidFill>
                          <a:latin typeface="Calibri"/>
                          <a:cs typeface="Calibri"/>
                        </a:rPr>
                        <a:t>i</a:t>
                      </a:r>
                      <a:r>
                        <a:rPr sz="700" b="1" spc="-10" dirty="0">
                          <a:solidFill>
                            <a:srgbClr val="FF0000"/>
                          </a:solidFill>
                          <a:latin typeface="Calibri"/>
                          <a:cs typeface="Calibri"/>
                        </a:rPr>
                        <a:t>z</a:t>
                      </a:r>
                      <a:r>
                        <a:rPr sz="700" b="1" dirty="0">
                          <a:solidFill>
                            <a:srgbClr val="FF0000"/>
                          </a:solidFill>
                          <a:latin typeface="Calibri"/>
                          <a:cs typeface="Calibri"/>
                        </a:rPr>
                        <a:t>e</a:t>
                      </a:r>
                      <a:r>
                        <a:rPr sz="700" b="1" spc="10" dirty="0">
                          <a:solidFill>
                            <a:srgbClr val="FF0000"/>
                          </a:solidFill>
                          <a:latin typeface="Calibri"/>
                          <a:cs typeface="Calibri"/>
                        </a:rPr>
                        <a:t> </a:t>
                      </a:r>
                      <a:r>
                        <a:rPr sz="700" b="1" dirty="0">
                          <a:solidFill>
                            <a:srgbClr val="FF0000"/>
                          </a:solidFill>
                          <a:latin typeface="Calibri"/>
                          <a:cs typeface="Calibri"/>
                        </a:rPr>
                        <a:t>a</a:t>
                      </a:r>
                      <a:r>
                        <a:rPr sz="700" b="1" spc="5" dirty="0">
                          <a:solidFill>
                            <a:srgbClr val="FF0000"/>
                          </a:solidFill>
                          <a:latin typeface="Calibri"/>
                          <a:cs typeface="Calibri"/>
                        </a:rPr>
                        <a:t> s</a:t>
                      </a:r>
                      <a:r>
                        <a:rPr sz="700" b="1" spc="-5" dirty="0">
                          <a:solidFill>
                            <a:srgbClr val="FF0000"/>
                          </a:solidFill>
                          <a:latin typeface="Calibri"/>
                          <a:cs typeface="Calibri"/>
                        </a:rPr>
                        <a:t>p</a:t>
                      </a:r>
                      <a:r>
                        <a:rPr sz="700" b="1" dirty="0">
                          <a:solidFill>
                            <a:srgbClr val="FF0000"/>
                          </a:solidFill>
                          <a:latin typeface="Calibri"/>
                          <a:cs typeface="Calibri"/>
                        </a:rPr>
                        <a:t>eci</a:t>
                      </a:r>
                      <a:r>
                        <a:rPr sz="700" b="1" spc="-5" dirty="0">
                          <a:solidFill>
                            <a:srgbClr val="FF0000"/>
                          </a:solidFill>
                          <a:latin typeface="Calibri"/>
                          <a:cs typeface="Calibri"/>
                        </a:rPr>
                        <a:t>a</a:t>
                      </a:r>
                      <a:r>
                        <a:rPr sz="700" b="1" dirty="0">
                          <a:solidFill>
                            <a:srgbClr val="FF0000"/>
                          </a:solidFill>
                          <a:latin typeface="Calibri"/>
                          <a:cs typeface="Calibri"/>
                        </a:rPr>
                        <a:t>l</a:t>
                      </a:r>
                      <a:r>
                        <a:rPr sz="700" b="1" spc="5" dirty="0">
                          <a:solidFill>
                            <a:srgbClr val="FF0000"/>
                          </a:solidFill>
                          <a:latin typeface="Calibri"/>
                          <a:cs typeface="Calibri"/>
                        </a:rPr>
                        <a:t> s</a:t>
                      </a:r>
                      <a:r>
                        <a:rPr sz="700" b="1" dirty="0">
                          <a:solidFill>
                            <a:srgbClr val="FF0000"/>
                          </a:solidFill>
                          <a:latin typeface="Calibri"/>
                          <a:cs typeface="Calibri"/>
                        </a:rPr>
                        <a:t>e</a:t>
                      </a:r>
                      <a:r>
                        <a:rPr sz="700" b="1" spc="5" dirty="0">
                          <a:solidFill>
                            <a:srgbClr val="FF0000"/>
                          </a:solidFill>
                          <a:latin typeface="Calibri"/>
                          <a:cs typeface="Calibri"/>
                        </a:rPr>
                        <a:t>rv</a:t>
                      </a:r>
                      <a:r>
                        <a:rPr sz="700" b="1" dirty="0">
                          <a:solidFill>
                            <a:srgbClr val="FF0000"/>
                          </a:solidFill>
                          <a:latin typeface="Calibri"/>
                          <a:cs typeface="Calibri"/>
                        </a:rPr>
                        <a:t>ice</a:t>
                      </a:r>
                      <a:r>
                        <a:rPr sz="700" b="1" spc="10" dirty="0">
                          <a:solidFill>
                            <a:srgbClr val="FF0000"/>
                          </a:solidFill>
                          <a:latin typeface="Calibri"/>
                          <a:cs typeface="Calibri"/>
                        </a:rPr>
                        <a:t> </a:t>
                      </a:r>
                      <a:r>
                        <a:rPr sz="700" b="1" spc="-5" dirty="0">
                          <a:solidFill>
                            <a:srgbClr val="FF0000"/>
                          </a:solidFill>
                          <a:latin typeface="Calibri"/>
                          <a:cs typeface="Calibri"/>
                        </a:rPr>
                        <a:t>o</a:t>
                      </a:r>
                      <a:r>
                        <a:rPr sz="700" b="1" dirty="0">
                          <a:solidFill>
                            <a:srgbClr val="FF0000"/>
                          </a:solidFill>
                          <a:latin typeface="Calibri"/>
                          <a:cs typeface="Calibri"/>
                        </a:rPr>
                        <a:t>r </a:t>
                      </a:r>
                      <a:r>
                        <a:rPr sz="700" b="1" spc="-5" dirty="0">
                          <a:solidFill>
                            <a:srgbClr val="FF0000"/>
                          </a:solidFill>
                          <a:latin typeface="Calibri"/>
                          <a:cs typeface="Calibri"/>
                        </a:rPr>
                        <a:t>a</a:t>
                      </a:r>
                      <a:r>
                        <a:rPr sz="700" b="1" dirty="0">
                          <a:solidFill>
                            <a:srgbClr val="FF0000"/>
                          </a:solidFill>
                          <a:latin typeface="Calibri"/>
                          <a:cs typeface="Calibri"/>
                        </a:rPr>
                        <a:t>c</a:t>
                      </a:r>
                      <a:r>
                        <a:rPr sz="700" b="1" spc="-5" dirty="0">
                          <a:solidFill>
                            <a:srgbClr val="FF0000"/>
                          </a:solidFill>
                          <a:latin typeface="Calibri"/>
                          <a:cs typeface="Calibri"/>
                        </a:rPr>
                        <a:t>h</a:t>
                      </a:r>
                      <a:r>
                        <a:rPr sz="700" b="1" dirty="0">
                          <a:solidFill>
                            <a:srgbClr val="FF0000"/>
                          </a:solidFill>
                          <a:latin typeface="Calibri"/>
                          <a:cs typeface="Calibri"/>
                        </a:rPr>
                        <a:t>ie</a:t>
                      </a:r>
                      <a:r>
                        <a:rPr sz="700" b="1" spc="5" dirty="0">
                          <a:solidFill>
                            <a:srgbClr val="FF0000"/>
                          </a:solidFill>
                          <a:latin typeface="Calibri"/>
                          <a:cs typeface="Calibri"/>
                        </a:rPr>
                        <a:t>v</a:t>
                      </a:r>
                      <a:r>
                        <a:rPr sz="700" b="1" dirty="0">
                          <a:solidFill>
                            <a:srgbClr val="FF0000"/>
                          </a:solidFill>
                          <a:latin typeface="Calibri"/>
                          <a:cs typeface="Calibri"/>
                        </a:rPr>
                        <a:t>e</a:t>
                      </a:r>
                      <a:r>
                        <a:rPr sz="700" b="1" spc="-5" dirty="0">
                          <a:solidFill>
                            <a:srgbClr val="FF0000"/>
                          </a:solidFill>
                          <a:latin typeface="Calibri"/>
                          <a:cs typeface="Calibri"/>
                        </a:rPr>
                        <a:t>m</a:t>
                      </a:r>
                      <a:r>
                        <a:rPr sz="700" b="1" dirty="0">
                          <a:solidFill>
                            <a:srgbClr val="FF0000"/>
                          </a:solidFill>
                          <a:latin typeface="Calibri"/>
                          <a:cs typeface="Calibri"/>
                        </a:rPr>
                        <a:t>e</a:t>
                      </a:r>
                      <a:r>
                        <a:rPr sz="700" b="1" spc="-5" dirty="0">
                          <a:solidFill>
                            <a:srgbClr val="FF0000"/>
                          </a:solidFill>
                          <a:latin typeface="Calibri"/>
                          <a:cs typeface="Calibri"/>
                        </a:rPr>
                        <a:t>n</a:t>
                      </a:r>
                      <a:r>
                        <a:rPr sz="700" b="1" dirty="0">
                          <a:solidFill>
                            <a:srgbClr val="FF0000"/>
                          </a:solidFill>
                          <a:latin typeface="Calibri"/>
                          <a:cs typeface="Calibri"/>
                        </a:rPr>
                        <a:t>t</a:t>
                      </a:r>
                      <a:r>
                        <a:rPr sz="700" b="1" spc="5" dirty="0">
                          <a:solidFill>
                            <a:srgbClr val="FF0000"/>
                          </a:solidFill>
                          <a:latin typeface="Calibri"/>
                          <a:cs typeface="Calibri"/>
                        </a:rPr>
                        <a:t> </a:t>
                      </a:r>
                      <a:r>
                        <a:rPr sz="700" b="1" dirty="0">
                          <a:solidFill>
                            <a:srgbClr val="FF0000"/>
                          </a:solidFill>
                          <a:latin typeface="Calibri"/>
                          <a:cs typeface="Calibri"/>
                        </a:rPr>
                        <a:t>f</a:t>
                      </a:r>
                      <a:r>
                        <a:rPr sz="700" b="1" spc="-5" dirty="0">
                          <a:solidFill>
                            <a:srgbClr val="FF0000"/>
                          </a:solidFill>
                          <a:latin typeface="Calibri"/>
                          <a:cs typeface="Calibri"/>
                        </a:rPr>
                        <a:t>o</a:t>
                      </a:r>
                      <a:r>
                        <a:rPr sz="700" b="1" dirty="0">
                          <a:solidFill>
                            <a:srgbClr val="FF0000"/>
                          </a:solidFill>
                          <a:latin typeface="Calibri"/>
                          <a:cs typeface="Calibri"/>
                        </a:rPr>
                        <a:t>r</a:t>
                      </a:r>
                      <a:r>
                        <a:rPr sz="700" b="1" spc="15" dirty="0">
                          <a:solidFill>
                            <a:srgbClr val="FF0000"/>
                          </a:solidFill>
                          <a:latin typeface="Calibri"/>
                          <a:cs typeface="Calibri"/>
                        </a:rPr>
                        <a:t> </a:t>
                      </a:r>
                      <a:r>
                        <a:rPr sz="700" b="1" dirty="0">
                          <a:solidFill>
                            <a:srgbClr val="FF0000"/>
                          </a:solidFill>
                          <a:latin typeface="Calibri"/>
                          <a:cs typeface="Calibri"/>
                        </a:rPr>
                        <a:t>a</a:t>
                      </a:r>
                      <a:r>
                        <a:rPr sz="700" b="1" spc="5" dirty="0">
                          <a:solidFill>
                            <a:srgbClr val="FF0000"/>
                          </a:solidFill>
                          <a:latin typeface="Calibri"/>
                          <a:cs typeface="Calibri"/>
                        </a:rPr>
                        <a:t> </a:t>
                      </a:r>
                      <a:r>
                        <a:rPr sz="700" b="1" spc="-5" dirty="0">
                          <a:solidFill>
                            <a:srgbClr val="FF0000"/>
                          </a:solidFill>
                          <a:latin typeface="Calibri"/>
                          <a:cs typeface="Calibri"/>
                        </a:rPr>
                        <a:t>non-</a:t>
                      </a:r>
                      <a:r>
                        <a:rPr sz="700" b="1" dirty="0">
                          <a:solidFill>
                            <a:srgbClr val="FF0000"/>
                          </a:solidFill>
                          <a:latin typeface="Calibri"/>
                          <a:cs typeface="Calibri"/>
                        </a:rPr>
                        <a:t>e</a:t>
                      </a:r>
                      <a:r>
                        <a:rPr sz="700" b="1" spc="-5" dirty="0">
                          <a:solidFill>
                            <a:srgbClr val="FF0000"/>
                          </a:solidFill>
                          <a:latin typeface="Calibri"/>
                          <a:cs typeface="Calibri"/>
                        </a:rPr>
                        <a:t>mp</a:t>
                      </a:r>
                      <a:r>
                        <a:rPr sz="700" b="1" dirty="0">
                          <a:solidFill>
                            <a:srgbClr val="FF0000"/>
                          </a:solidFill>
                          <a:latin typeface="Calibri"/>
                          <a:cs typeface="Calibri"/>
                        </a:rPr>
                        <a:t>l</a:t>
                      </a:r>
                      <a:r>
                        <a:rPr sz="700" b="1" spc="-5" dirty="0">
                          <a:solidFill>
                            <a:srgbClr val="FF0000"/>
                          </a:solidFill>
                          <a:latin typeface="Calibri"/>
                          <a:cs typeface="Calibri"/>
                        </a:rPr>
                        <a:t>o</a:t>
                      </a:r>
                      <a:r>
                        <a:rPr sz="700" b="1" spc="5" dirty="0">
                          <a:solidFill>
                            <a:srgbClr val="FF0000"/>
                          </a:solidFill>
                          <a:latin typeface="Calibri"/>
                          <a:cs typeface="Calibri"/>
                        </a:rPr>
                        <a:t>y</a:t>
                      </a:r>
                      <a:r>
                        <a:rPr sz="700" b="1" dirty="0">
                          <a:solidFill>
                            <a:srgbClr val="FF0000"/>
                          </a:solidFill>
                          <a:latin typeface="Calibri"/>
                          <a:cs typeface="Calibri"/>
                        </a:rPr>
                        <a:t>ee; </a:t>
                      </a:r>
                      <a:r>
                        <a:rPr sz="700" b="1" spc="-5" dirty="0">
                          <a:solidFill>
                            <a:srgbClr val="FF0000"/>
                          </a:solidFill>
                          <a:latin typeface="Calibri"/>
                          <a:cs typeface="Calibri"/>
                        </a:rPr>
                        <a:t>no</a:t>
                      </a:r>
                      <a:r>
                        <a:rPr sz="700" b="1" dirty="0">
                          <a:solidFill>
                            <a:srgbClr val="FF0000"/>
                          </a:solidFill>
                          <a:latin typeface="Calibri"/>
                          <a:cs typeface="Calibri"/>
                        </a:rPr>
                        <a:t>t</a:t>
                      </a:r>
                      <a:r>
                        <a:rPr sz="700" b="1" spc="5" dirty="0">
                          <a:solidFill>
                            <a:srgbClr val="FF0000"/>
                          </a:solidFill>
                          <a:latin typeface="Calibri"/>
                          <a:cs typeface="Calibri"/>
                        </a:rPr>
                        <a:t> </a:t>
                      </a:r>
                      <a:r>
                        <a:rPr sz="700" b="1" dirty="0">
                          <a:solidFill>
                            <a:srgbClr val="FF0000"/>
                          </a:solidFill>
                          <a:latin typeface="Calibri"/>
                          <a:cs typeface="Calibri"/>
                        </a:rPr>
                        <a:t>c</a:t>
                      </a:r>
                      <a:r>
                        <a:rPr sz="700" b="1" spc="-5" dirty="0">
                          <a:solidFill>
                            <a:srgbClr val="FF0000"/>
                          </a:solidFill>
                          <a:latin typeface="Calibri"/>
                          <a:cs typeface="Calibri"/>
                        </a:rPr>
                        <a:t>ha</a:t>
                      </a:r>
                      <a:r>
                        <a:rPr sz="700" b="1" spc="5" dirty="0">
                          <a:solidFill>
                            <a:srgbClr val="FF0000"/>
                          </a:solidFill>
                          <a:latin typeface="Calibri"/>
                          <a:cs typeface="Calibri"/>
                        </a:rPr>
                        <a:t>r</a:t>
                      </a:r>
                      <a:r>
                        <a:rPr sz="700" b="1" dirty="0">
                          <a:solidFill>
                            <a:srgbClr val="FF0000"/>
                          </a:solidFill>
                          <a:latin typeface="Calibri"/>
                          <a:cs typeface="Calibri"/>
                        </a:rPr>
                        <a:t>ge</a:t>
                      </a:r>
                      <a:r>
                        <a:rPr sz="700" b="1" spc="-5" dirty="0">
                          <a:solidFill>
                            <a:srgbClr val="FF0000"/>
                          </a:solidFill>
                          <a:latin typeface="Calibri"/>
                          <a:cs typeface="Calibri"/>
                        </a:rPr>
                        <a:t>ab</a:t>
                      </a:r>
                      <a:r>
                        <a:rPr sz="700" b="1" dirty="0">
                          <a:solidFill>
                            <a:srgbClr val="FF0000"/>
                          </a:solidFill>
                          <a:latin typeface="Calibri"/>
                          <a:cs typeface="Calibri"/>
                        </a:rPr>
                        <a:t>le</a:t>
                      </a:r>
                      <a:r>
                        <a:rPr sz="700" b="1" spc="10" dirty="0">
                          <a:solidFill>
                            <a:srgbClr val="FF0000"/>
                          </a:solidFill>
                          <a:latin typeface="Calibri"/>
                          <a:cs typeface="Calibri"/>
                        </a:rPr>
                        <a:t> </a:t>
                      </a:r>
                      <a:r>
                        <a:rPr sz="700" b="1" dirty="0">
                          <a:solidFill>
                            <a:srgbClr val="FF0000"/>
                          </a:solidFill>
                          <a:latin typeface="Calibri"/>
                          <a:cs typeface="Calibri"/>
                        </a:rPr>
                        <a:t>to</a:t>
                      </a:r>
                      <a:r>
                        <a:rPr sz="700" b="1" spc="5" dirty="0">
                          <a:solidFill>
                            <a:srgbClr val="FF0000"/>
                          </a:solidFill>
                          <a:latin typeface="Calibri"/>
                          <a:cs typeface="Calibri"/>
                        </a:rPr>
                        <a:t> </a:t>
                      </a:r>
                      <a:r>
                        <a:rPr sz="700" b="1" dirty="0">
                          <a:solidFill>
                            <a:srgbClr val="FF0000"/>
                          </a:solidFill>
                          <a:latin typeface="Calibri"/>
                          <a:cs typeface="Calibri"/>
                        </a:rPr>
                        <a:t>fe</a:t>
                      </a:r>
                      <a:r>
                        <a:rPr sz="700" b="1" spc="-5" dirty="0">
                          <a:solidFill>
                            <a:srgbClr val="FF0000"/>
                          </a:solidFill>
                          <a:latin typeface="Calibri"/>
                          <a:cs typeface="Calibri"/>
                        </a:rPr>
                        <a:t>d</a:t>
                      </a:r>
                      <a:r>
                        <a:rPr sz="700" b="1" dirty="0">
                          <a:solidFill>
                            <a:srgbClr val="FF0000"/>
                          </a:solidFill>
                          <a:latin typeface="Calibri"/>
                          <a:cs typeface="Calibri"/>
                        </a:rPr>
                        <a:t>e</a:t>
                      </a:r>
                      <a:r>
                        <a:rPr sz="700" b="1" spc="5" dirty="0">
                          <a:solidFill>
                            <a:srgbClr val="FF0000"/>
                          </a:solidFill>
                          <a:latin typeface="Calibri"/>
                          <a:cs typeface="Calibri"/>
                        </a:rPr>
                        <a:t>r</a:t>
                      </a:r>
                      <a:r>
                        <a:rPr sz="700" b="1" spc="-5" dirty="0">
                          <a:solidFill>
                            <a:srgbClr val="FF0000"/>
                          </a:solidFill>
                          <a:latin typeface="Calibri"/>
                          <a:cs typeface="Calibri"/>
                        </a:rPr>
                        <a:t>a</a:t>
                      </a:r>
                      <a:r>
                        <a:rPr sz="700" b="1" dirty="0">
                          <a:solidFill>
                            <a:srgbClr val="FF0000"/>
                          </a:solidFill>
                          <a:latin typeface="Calibri"/>
                          <a:cs typeface="Calibri"/>
                        </a:rPr>
                        <a:t>l</a:t>
                      </a:r>
                      <a:r>
                        <a:rPr sz="700" b="1" spc="5" dirty="0">
                          <a:solidFill>
                            <a:srgbClr val="FF0000"/>
                          </a:solidFill>
                          <a:latin typeface="Calibri"/>
                          <a:cs typeface="Calibri"/>
                        </a:rPr>
                        <a:t> </a:t>
                      </a:r>
                      <a:r>
                        <a:rPr sz="700" b="1" spc="-5" dirty="0">
                          <a:solidFill>
                            <a:srgbClr val="FF0000"/>
                          </a:solidFill>
                          <a:latin typeface="Calibri"/>
                          <a:cs typeface="Calibri"/>
                        </a:rPr>
                        <a:t>a</a:t>
                      </a:r>
                      <a:r>
                        <a:rPr sz="700" b="1" spc="-10" dirty="0">
                          <a:solidFill>
                            <a:srgbClr val="FF0000"/>
                          </a:solidFill>
                          <a:latin typeface="Calibri"/>
                          <a:cs typeface="Calibri"/>
                        </a:rPr>
                        <a:t>w</a:t>
                      </a:r>
                      <a:r>
                        <a:rPr sz="700" b="1" spc="-5" dirty="0">
                          <a:solidFill>
                            <a:srgbClr val="FF0000"/>
                          </a:solidFill>
                          <a:latin typeface="Calibri"/>
                          <a:cs typeface="Calibri"/>
                        </a:rPr>
                        <a:t>a</a:t>
                      </a:r>
                      <a:r>
                        <a:rPr sz="700" b="1" spc="5" dirty="0">
                          <a:solidFill>
                            <a:srgbClr val="FF0000"/>
                          </a:solidFill>
                          <a:latin typeface="Calibri"/>
                          <a:cs typeface="Calibri"/>
                        </a:rPr>
                        <a:t>r</a:t>
                      </a:r>
                      <a:r>
                        <a:rPr sz="700" b="1" spc="-5" dirty="0">
                          <a:solidFill>
                            <a:srgbClr val="FF0000"/>
                          </a:solidFill>
                          <a:latin typeface="Calibri"/>
                          <a:cs typeface="Calibri"/>
                        </a:rPr>
                        <a:t>ds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2">
                      <a:solidFill>
                        <a:srgbClr val="000000"/>
                      </a:solidFill>
                      <a:prstDash val="solid"/>
                    </a:lnT>
                    <a:lnB w="13462">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62">
                      <a:solidFill>
                        <a:srgbClr val="000000"/>
                      </a:solidFill>
                      <a:prstDash val="solid"/>
                    </a:lnT>
                    <a:lnB w="13462">
                      <a:solidFill>
                        <a:srgbClr val="000000"/>
                      </a:solidFill>
                      <a:prstDash val="solid"/>
                    </a:lnB>
                  </a:tcPr>
                </a:tc>
                <a:tc>
                  <a:txBody>
                    <a:bodyPr/>
                    <a:lstStyle/>
                    <a:p>
                      <a:pPr marL="17145">
                        <a:lnSpc>
                          <a:spcPct val="100000"/>
                        </a:lnSpc>
                      </a:pPr>
                      <a:r>
                        <a:rPr sz="700" b="1" spc="-10" dirty="0">
                          <a:solidFill>
                            <a:srgbClr val="FF0000"/>
                          </a:solidFill>
                          <a:latin typeface="Calibri"/>
                          <a:cs typeface="Calibri"/>
                        </a:rPr>
                        <a:t>N</a:t>
                      </a:r>
                      <a:r>
                        <a:rPr sz="700" b="1" dirty="0">
                          <a:solidFill>
                            <a:srgbClr val="FF0000"/>
                          </a:solidFill>
                          <a:latin typeface="Calibri"/>
                          <a:cs typeface="Calibri"/>
                        </a:rPr>
                        <a:t>o</a:t>
                      </a:r>
                      <a:endParaRPr sz="700" dirty="0">
                        <a:latin typeface="Calibri"/>
                        <a:cs typeface="Calibri"/>
                      </a:endParaRPr>
                    </a:p>
                  </a:txBody>
                  <a:tcPr marL="0" marR="0" marT="0" marB="0">
                    <a:lnL w="13461">
                      <a:solidFill>
                        <a:srgbClr val="000000"/>
                      </a:solidFill>
                      <a:prstDash val="solid"/>
                    </a:lnL>
                    <a:lnR w="13449">
                      <a:solidFill>
                        <a:srgbClr val="000000"/>
                      </a:solidFill>
                      <a:prstDash val="solid"/>
                    </a:lnR>
                    <a:lnT w="13462">
                      <a:solidFill>
                        <a:srgbClr val="000000"/>
                      </a:solidFill>
                      <a:prstDash val="solid"/>
                    </a:lnT>
                    <a:lnB w="13462">
                      <a:solidFill>
                        <a:srgbClr val="000000"/>
                      </a:solidFill>
                      <a:prstDash val="solid"/>
                    </a:lnB>
                  </a:tcPr>
                </a:tc>
              </a:tr>
            </a:tbl>
          </a:graphicData>
        </a:graphic>
      </p:graphicFrame>
    </p:spTree>
    <p:extLst>
      <p:ext uri="{BB962C8B-B14F-4D97-AF65-F5344CB8AC3E}">
        <p14:creationId xmlns:p14="http://schemas.microsoft.com/office/powerpoint/2010/main" val="4044497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xfrm>
            <a:off x="2010405" y="488252"/>
            <a:ext cx="516022" cy="307777"/>
          </a:xfrm>
          <a:prstGeom prst="rect">
            <a:avLst/>
          </a:prstGeom>
        </p:spPr>
        <p:txBody>
          <a:bodyPr vert="horz" wrap="square" lIns="0" tIns="0" rIns="0" bIns="0" rtlCol="0" anchor="ctr">
            <a:spAutoFit/>
          </a:bodyPr>
          <a:lstStyle/>
          <a:p>
            <a:pPr marL="16810"/>
            <a:fld id="{81D60167-4931-47E6-BA6A-407CBD079E47}" type="slidenum">
              <a:rPr dirty="0"/>
              <a:pPr marL="16810"/>
              <a:t>15</a:t>
            </a:fld>
            <a:endParaRPr dirty="0"/>
          </a:p>
        </p:txBody>
      </p:sp>
      <p:sp>
        <p:nvSpPr>
          <p:cNvPr id="2" name="object 2"/>
          <p:cNvSpPr txBox="1"/>
          <p:nvPr/>
        </p:nvSpPr>
        <p:spPr>
          <a:xfrm>
            <a:off x="3613093" y="91051"/>
            <a:ext cx="4918790" cy="289438"/>
          </a:xfrm>
          <a:prstGeom prst="rect">
            <a:avLst/>
          </a:prstGeom>
        </p:spPr>
        <p:txBody>
          <a:bodyPr vert="horz" wrap="square" lIns="0" tIns="0" rIns="0" bIns="0" rtlCol="0">
            <a:spAutoFit/>
          </a:bodyPr>
          <a:lstStyle/>
          <a:p>
            <a:pPr marL="641710" marR="3362" indent="-633726" algn="ctr">
              <a:lnSpc>
                <a:spcPct val="110300"/>
              </a:lnSpc>
            </a:pPr>
            <a:r>
              <a:rPr u="sng" dirty="0">
                <a:latin typeface="Calibri"/>
                <a:cs typeface="Calibri"/>
              </a:rPr>
              <a:t>S</a:t>
            </a:r>
            <a:r>
              <a:rPr u="sng" spc="-3" dirty="0">
                <a:latin typeface="Calibri"/>
                <a:cs typeface="Calibri"/>
              </a:rPr>
              <a:t>p</a:t>
            </a:r>
            <a:r>
              <a:rPr u="sng" spc="-7" dirty="0">
                <a:latin typeface="Calibri"/>
                <a:cs typeface="Calibri"/>
              </a:rPr>
              <a:t>o</a:t>
            </a:r>
            <a:r>
              <a:rPr u="sng" spc="-3" dirty="0">
                <a:latin typeface="Calibri"/>
                <a:cs typeface="Calibri"/>
              </a:rPr>
              <a:t>n</a:t>
            </a:r>
            <a:r>
              <a:rPr u="sng" dirty="0">
                <a:latin typeface="Calibri"/>
                <a:cs typeface="Calibri"/>
              </a:rPr>
              <a:t>s</a:t>
            </a:r>
            <a:r>
              <a:rPr u="sng" spc="-7" dirty="0">
                <a:latin typeface="Calibri"/>
                <a:cs typeface="Calibri"/>
              </a:rPr>
              <a:t>o</a:t>
            </a:r>
            <a:r>
              <a:rPr u="sng" spc="-3" dirty="0">
                <a:latin typeface="Calibri"/>
                <a:cs typeface="Calibri"/>
              </a:rPr>
              <a:t>r</a:t>
            </a:r>
            <a:r>
              <a:rPr u="sng" spc="-7" dirty="0">
                <a:latin typeface="Calibri"/>
                <a:cs typeface="Calibri"/>
              </a:rPr>
              <a:t>e</a:t>
            </a:r>
            <a:r>
              <a:rPr u="sng" dirty="0">
                <a:latin typeface="Calibri"/>
                <a:cs typeface="Calibri"/>
              </a:rPr>
              <a:t>d A</a:t>
            </a:r>
            <a:r>
              <a:rPr u="sng" spc="-7" dirty="0">
                <a:latin typeface="Calibri"/>
                <a:cs typeface="Calibri"/>
              </a:rPr>
              <a:t>w</a:t>
            </a:r>
            <a:r>
              <a:rPr u="sng" spc="-3" dirty="0">
                <a:latin typeface="Calibri"/>
                <a:cs typeface="Calibri"/>
              </a:rPr>
              <a:t>ar</a:t>
            </a:r>
            <a:r>
              <a:rPr u="sng" dirty="0">
                <a:latin typeface="Calibri"/>
                <a:cs typeface="Calibri"/>
              </a:rPr>
              <a:t>d Ex</a:t>
            </a:r>
            <a:r>
              <a:rPr u="sng" spc="-3" dirty="0">
                <a:latin typeface="Calibri"/>
                <a:cs typeface="Calibri"/>
              </a:rPr>
              <a:t>p</a:t>
            </a:r>
            <a:r>
              <a:rPr u="sng" spc="-7" dirty="0">
                <a:latin typeface="Calibri"/>
                <a:cs typeface="Calibri"/>
              </a:rPr>
              <a:t>e</a:t>
            </a:r>
            <a:r>
              <a:rPr u="sng" spc="-3" dirty="0">
                <a:latin typeface="Calibri"/>
                <a:cs typeface="Calibri"/>
              </a:rPr>
              <a:t>nd</a:t>
            </a:r>
            <a:r>
              <a:rPr u="sng" dirty="0">
                <a:latin typeface="Calibri"/>
                <a:cs typeface="Calibri"/>
              </a:rPr>
              <a:t>i</a:t>
            </a:r>
            <a:r>
              <a:rPr u="sng" spc="-3" dirty="0">
                <a:latin typeface="Calibri"/>
                <a:cs typeface="Calibri"/>
              </a:rPr>
              <a:t>tur</a:t>
            </a:r>
            <a:r>
              <a:rPr u="sng" dirty="0">
                <a:latin typeface="Calibri"/>
                <a:cs typeface="Calibri"/>
              </a:rPr>
              <a:t>e </a:t>
            </a:r>
            <a:r>
              <a:rPr u="sng" spc="3" dirty="0">
                <a:latin typeface="Calibri"/>
                <a:cs typeface="Calibri"/>
              </a:rPr>
              <a:t>T</a:t>
            </a:r>
            <a:r>
              <a:rPr u="sng" spc="-3" dirty="0">
                <a:latin typeface="Calibri"/>
                <a:cs typeface="Calibri"/>
              </a:rPr>
              <a:t>yp</a:t>
            </a:r>
            <a:r>
              <a:rPr u="sng" dirty="0">
                <a:latin typeface="Calibri"/>
                <a:cs typeface="Calibri"/>
              </a:rPr>
              <a:t>e M</a:t>
            </a:r>
            <a:r>
              <a:rPr u="sng" spc="-3" dirty="0">
                <a:latin typeface="Calibri"/>
                <a:cs typeface="Calibri"/>
              </a:rPr>
              <a:t>atr</a:t>
            </a:r>
            <a:r>
              <a:rPr u="sng" dirty="0">
                <a:latin typeface="Calibri"/>
                <a:cs typeface="Calibri"/>
              </a:rPr>
              <a:t>ix </a:t>
            </a:r>
            <a:r>
              <a:rPr u="sng" spc="-7" dirty="0">
                <a:latin typeface="Calibri"/>
                <a:cs typeface="Calibri"/>
              </a:rPr>
              <a:t>De</a:t>
            </a:r>
            <a:r>
              <a:rPr u="sng" dirty="0">
                <a:latin typeface="Calibri"/>
                <a:cs typeface="Calibri"/>
              </a:rPr>
              <a:t>c 2017</a:t>
            </a:r>
          </a:p>
        </p:txBody>
      </p:sp>
      <p:graphicFrame>
        <p:nvGraphicFramePr>
          <p:cNvPr id="3" name="object 3"/>
          <p:cNvGraphicFramePr>
            <a:graphicFrameLocks noGrp="1"/>
          </p:cNvGraphicFramePr>
          <p:nvPr>
            <p:extLst>
              <p:ext uri="{D42A27DB-BD31-4B8C-83A1-F6EECF244321}">
                <p14:modId xmlns:p14="http://schemas.microsoft.com/office/powerpoint/2010/main" val="554552270"/>
              </p:ext>
            </p:extLst>
          </p:nvPr>
        </p:nvGraphicFramePr>
        <p:xfrm>
          <a:off x="1657884" y="380487"/>
          <a:ext cx="9716568" cy="6345052"/>
        </p:xfrm>
        <a:graphic>
          <a:graphicData uri="http://schemas.openxmlformats.org/drawingml/2006/table">
            <a:tbl>
              <a:tblPr firstRow="1" bandRow="1">
                <a:tableStyleId>{2D5ABB26-0587-4C30-8999-92F81FD0307C}</a:tableStyleId>
              </a:tblPr>
              <a:tblGrid>
                <a:gridCol w="205852"/>
                <a:gridCol w="1412241"/>
                <a:gridCol w="1220756"/>
                <a:gridCol w="1890978"/>
                <a:gridCol w="1691499"/>
                <a:gridCol w="1460125"/>
                <a:gridCol w="1835117"/>
              </a:tblGrid>
              <a:tr h="133383">
                <a:tc>
                  <a:txBody>
                    <a:bodyPr/>
                    <a:lstStyle/>
                    <a:p>
                      <a:endParaRPr sz="700" dirty="0">
                        <a:latin typeface="Calibri"/>
                        <a:cs typeface="Calibri"/>
                      </a:endParaRPr>
                    </a:p>
                  </a:txBody>
                  <a:tcPr marL="0" marR="0" marT="0" marB="0">
                    <a:lnL w="13462">
                      <a:solidFill>
                        <a:srgbClr val="000000"/>
                      </a:solidFill>
                      <a:prstDash val="solid"/>
                    </a:lnL>
                    <a:lnR w="13462">
                      <a:solidFill>
                        <a:srgbClr val="000000"/>
                      </a:solidFill>
                      <a:prstDash val="solid"/>
                    </a:lnR>
                    <a:lnT w="13449">
                      <a:solidFill>
                        <a:srgbClr val="000000"/>
                      </a:solidFill>
                      <a:prstDash val="solid"/>
                    </a:lnT>
                    <a:lnB w="13449">
                      <a:solidFill>
                        <a:srgbClr val="000000"/>
                      </a:solidFill>
                      <a:prstDash val="solid"/>
                    </a:lnB>
                  </a:tcPr>
                </a:tc>
                <a:tc>
                  <a:txBody>
                    <a:bodyPr/>
                    <a:lstStyle/>
                    <a:p>
                      <a:pPr marL="11430" algn="ctr">
                        <a:lnSpc>
                          <a:spcPct val="100000"/>
                        </a:lnSpc>
                      </a:pPr>
                      <a:r>
                        <a:rPr sz="700" dirty="0">
                          <a:latin typeface="Segoe UI"/>
                          <a:cs typeface="Segoe UI"/>
                        </a:rPr>
                        <a:t>A</a:t>
                      </a:r>
                      <a:endParaRPr sz="700">
                        <a:latin typeface="Segoe UI"/>
                        <a:cs typeface="Segoe UI"/>
                      </a:endParaRPr>
                    </a:p>
                  </a:txBody>
                  <a:tcPr marL="0" marR="0" marT="0" marB="0">
                    <a:lnL w="13462">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0160" algn="ctr">
                        <a:lnSpc>
                          <a:spcPct val="100000"/>
                        </a:lnSpc>
                      </a:pPr>
                      <a:r>
                        <a:rPr sz="700" dirty="0">
                          <a:latin typeface="Segoe UI"/>
                          <a:cs typeface="Segoe UI"/>
                        </a:rPr>
                        <a:t>B</a:t>
                      </a:r>
                      <a:endParaRPr sz="700">
                        <a:latin typeface="Segoe UI"/>
                        <a:cs typeface="Segoe U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2065" algn="ctr">
                        <a:lnSpc>
                          <a:spcPct val="100000"/>
                        </a:lnSpc>
                      </a:pPr>
                      <a:r>
                        <a:rPr sz="700" dirty="0">
                          <a:latin typeface="Segoe UI"/>
                          <a:cs typeface="Segoe UI"/>
                        </a:rPr>
                        <a:t>C</a:t>
                      </a:r>
                      <a:endParaRPr sz="700">
                        <a:latin typeface="Segoe UI"/>
                        <a:cs typeface="Segoe U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12065" algn="ctr">
                        <a:lnSpc>
                          <a:spcPct val="100000"/>
                        </a:lnSpc>
                      </a:pPr>
                      <a:r>
                        <a:rPr sz="700" dirty="0">
                          <a:latin typeface="Segoe UI"/>
                          <a:cs typeface="Segoe UI"/>
                        </a:rPr>
                        <a:t>D</a:t>
                      </a:r>
                      <a:endParaRPr sz="700">
                        <a:latin typeface="Segoe UI"/>
                        <a:cs typeface="Segoe U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9525" algn="ctr">
                        <a:lnSpc>
                          <a:spcPct val="100000"/>
                        </a:lnSpc>
                      </a:pPr>
                      <a:r>
                        <a:rPr sz="700" dirty="0">
                          <a:latin typeface="Segoe UI"/>
                          <a:cs typeface="Segoe UI"/>
                        </a:rPr>
                        <a:t>E</a:t>
                      </a:r>
                      <a:endParaRPr sz="700">
                        <a:latin typeface="Segoe UI"/>
                        <a:cs typeface="Segoe U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9525" algn="ctr">
                        <a:lnSpc>
                          <a:spcPct val="100000"/>
                        </a:lnSpc>
                      </a:pPr>
                      <a:r>
                        <a:rPr sz="700" dirty="0">
                          <a:latin typeface="Segoe UI"/>
                          <a:cs typeface="Segoe UI"/>
                        </a:rPr>
                        <a:t>F</a:t>
                      </a:r>
                      <a:endParaRPr sz="700">
                        <a:latin typeface="Segoe UI"/>
                        <a:cs typeface="Segoe U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r>
              <a:tr h="398211">
                <a:tc>
                  <a:txBody>
                    <a:bodyPr/>
                    <a:lstStyle/>
                    <a:p>
                      <a:pPr marL="9525" algn="ctr">
                        <a:lnSpc>
                          <a:spcPct val="100000"/>
                        </a:lnSpc>
                      </a:pPr>
                      <a:r>
                        <a:rPr sz="700" dirty="0">
                          <a:latin typeface="Segoe UI"/>
                          <a:cs typeface="Segoe UI"/>
                        </a:rPr>
                        <a:t>1</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49">
                      <a:solidFill>
                        <a:srgbClr val="000000"/>
                      </a:solidFill>
                      <a:prstDash val="solid"/>
                    </a:lnT>
                    <a:lnB w="13461">
                      <a:solidFill>
                        <a:srgbClr val="000000"/>
                      </a:solidFill>
                      <a:prstDash val="solid"/>
                    </a:lnB>
                  </a:tcPr>
                </a:tc>
                <a:tc>
                  <a:txBody>
                    <a:bodyPr/>
                    <a:lstStyle/>
                    <a:p>
                      <a:pPr marL="379095">
                        <a:lnSpc>
                          <a:spcPct val="100000"/>
                        </a:lnSpc>
                      </a:pPr>
                      <a:r>
                        <a:rPr sz="700" b="1" spc="5" dirty="0">
                          <a:latin typeface="Calibri"/>
                          <a:cs typeface="Calibri"/>
                        </a:rPr>
                        <a:t>E</a:t>
                      </a:r>
                      <a:r>
                        <a:rPr sz="700" b="1" dirty="0">
                          <a:latin typeface="Calibri"/>
                          <a:cs typeface="Calibri"/>
                        </a:rPr>
                        <a:t>x</a:t>
                      </a:r>
                      <a:r>
                        <a:rPr sz="700" b="1" spc="-5" dirty="0">
                          <a:latin typeface="Calibri"/>
                          <a:cs typeface="Calibri"/>
                        </a:rPr>
                        <a:t>p</a:t>
                      </a:r>
                      <a:r>
                        <a:rPr sz="700" b="1" dirty="0">
                          <a:latin typeface="Calibri"/>
                          <a:cs typeface="Calibri"/>
                        </a:rPr>
                        <a:t>e</a:t>
                      </a:r>
                      <a:r>
                        <a:rPr sz="700" b="1" spc="-5" dirty="0">
                          <a:latin typeface="Calibri"/>
                          <a:cs typeface="Calibri"/>
                        </a:rPr>
                        <a:t>nd</a:t>
                      </a:r>
                      <a:r>
                        <a:rPr sz="700" b="1" dirty="0">
                          <a:latin typeface="Calibri"/>
                          <a:cs typeface="Calibri"/>
                        </a:rPr>
                        <a:t>it</a:t>
                      </a:r>
                      <a:r>
                        <a:rPr sz="700" b="1" spc="-5" dirty="0">
                          <a:latin typeface="Calibri"/>
                          <a:cs typeface="Calibri"/>
                        </a:rPr>
                        <a:t>u</a:t>
                      </a:r>
                      <a:r>
                        <a:rPr sz="700" b="1" spc="5" dirty="0">
                          <a:latin typeface="Calibri"/>
                          <a:cs typeface="Calibri"/>
                        </a:rPr>
                        <a:t>r</a:t>
                      </a:r>
                      <a:r>
                        <a:rPr sz="700" b="1" dirty="0">
                          <a:latin typeface="Calibri"/>
                          <a:cs typeface="Calibri"/>
                        </a:rPr>
                        <a:t>e</a:t>
                      </a:r>
                      <a:r>
                        <a:rPr sz="700" b="1" spc="10" dirty="0">
                          <a:latin typeface="Calibri"/>
                          <a:cs typeface="Calibri"/>
                        </a:rPr>
                        <a:t> </a:t>
                      </a:r>
                      <a:r>
                        <a:rPr sz="700" b="1" spc="-5" dirty="0">
                          <a:latin typeface="Calibri"/>
                          <a:cs typeface="Calibri"/>
                        </a:rPr>
                        <a:t>T</a:t>
                      </a:r>
                      <a:r>
                        <a:rPr sz="700" b="1" spc="5" dirty="0">
                          <a:latin typeface="Calibri"/>
                          <a:cs typeface="Calibri"/>
                        </a:rPr>
                        <a:t>y</a:t>
                      </a:r>
                      <a:r>
                        <a:rPr sz="700" b="1" spc="-5" dirty="0">
                          <a:latin typeface="Calibri"/>
                          <a:cs typeface="Calibri"/>
                        </a:rPr>
                        <a:t>p</a:t>
                      </a:r>
                      <a:r>
                        <a:rPr sz="700" b="1" dirty="0">
                          <a:latin typeface="Calibri"/>
                          <a:cs typeface="Calibri"/>
                        </a:rPr>
                        <a:t>e</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441959">
                        <a:lnSpc>
                          <a:spcPct val="100000"/>
                        </a:lnSpc>
                      </a:pPr>
                      <a:r>
                        <a:rPr sz="700" b="1" dirty="0">
                          <a:latin typeface="Calibri"/>
                          <a:cs typeface="Calibri"/>
                        </a:rPr>
                        <a:t>R</a:t>
                      </a:r>
                      <a:r>
                        <a:rPr sz="700" b="1" spc="-5" dirty="0">
                          <a:latin typeface="Calibri"/>
                          <a:cs typeface="Calibri"/>
                        </a:rPr>
                        <a:t>o</a:t>
                      </a:r>
                      <a:r>
                        <a:rPr sz="700" b="1" dirty="0">
                          <a:latin typeface="Calibri"/>
                          <a:cs typeface="Calibri"/>
                        </a:rPr>
                        <a:t>lls</a:t>
                      </a:r>
                      <a:r>
                        <a:rPr sz="700" b="1" spc="15" dirty="0">
                          <a:latin typeface="Calibri"/>
                          <a:cs typeface="Calibri"/>
                        </a:rPr>
                        <a:t> </a:t>
                      </a:r>
                      <a:r>
                        <a:rPr sz="700" b="1" spc="-5" dirty="0">
                          <a:latin typeface="Calibri"/>
                          <a:cs typeface="Calibri"/>
                        </a:rPr>
                        <a:t>U</a:t>
                      </a:r>
                      <a:r>
                        <a:rPr sz="700" b="1" dirty="0">
                          <a:latin typeface="Calibri"/>
                          <a:cs typeface="Calibri"/>
                        </a:rPr>
                        <a:t>p</a:t>
                      </a:r>
                      <a:r>
                        <a:rPr sz="700" b="1" spc="5" dirty="0">
                          <a:latin typeface="Calibri"/>
                          <a:cs typeface="Calibri"/>
                        </a:rPr>
                        <a:t> </a:t>
                      </a:r>
                      <a:r>
                        <a:rPr sz="700" b="1" spc="-5" dirty="0">
                          <a:latin typeface="Calibri"/>
                          <a:cs typeface="Calibri"/>
                        </a:rPr>
                        <a:t>T</a:t>
                      </a:r>
                      <a:r>
                        <a:rPr sz="700" b="1" dirty="0">
                          <a:latin typeface="Calibri"/>
                          <a:cs typeface="Calibri"/>
                        </a:rPr>
                        <a:t>o</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533400">
                        <a:lnSpc>
                          <a:spcPct val="100000"/>
                        </a:lnSpc>
                      </a:pPr>
                      <a:r>
                        <a:rPr sz="700" b="1" spc="5" dirty="0">
                          <a:latin typeface="Calibri"/>
                          <a:cs typeface="Calibri"/>
                        </a:rPr>
                        <a:t>E</a:t>
                      </a:r>
                      <a:r>
                        <a:rPr sz="700" b="1" dirty="0">
                          <a:latin typeface="Calibri"/>
                          <a:cs typeface="Calibri"/>
                        </a:rPr>
                        <a:t>x</a:t>
                      </a:r>
                      <a:r>
                        <a:rPr sz="700" b="1" spc="-5" dirty="0">
                          <a:latin typeface="Calibri"/>
                          <a:cs typeface="Calibri"/>
                        </a:rPr>
                        <a:t>p</a:t>
                      </a:r>
                      <a:r>
                        <a:rPr sz="700" b="1" dirty="0">
                          <a:latin typeface="Calibri"/>
                          <a:cs typeface="Calibri"/>
                        </a:rPr>
                        <a:t>e</a:t>
                      </a:r>
                      <a:r>
                        <a:rPr sz="700" b="1" spc="-5" dirty="0">
                          <a:latin typeface="Calibri"/>
                          <a:cs typeface="Calibri"/>
                        </a:rPr>
                        <a:t>nd</a:t>
                      </a:r>
                      <a:r>
                        <a:rPr sz="700" b="1" dirty="0">
                          <a:latin typeface="Calibri"/>
                          <a:cs typeface="Calibri"/>
                        </a:rPr>
                        <a:t>it</a:t>
                      </a:r>
                      <a:r>
                        <a:rPr sz="700" b="1" spc="-5" dirty="0">
                          <a:latin typeface="Calibri"/>
                          <a:cs typeface="Calibri"/>
                        </a:rPr>
                        <a:t>u</a:t>
                      </a:r>
                      <a:r>
                        <a:rPr sz="700" b="1" spc="5" dirty="0">
                          <a:latin typeface="Calibri"/>
                          <a:cs typeface="Calibri"/>
                        </a:rPr>
                        <a:t>r</a:t>
                      </a:r>
                      <a:r>
                        <a:rPr sz="700" b="1" dirty="0">
                          <a:latin typeface="Calibri"/>
                          <a:cs typeface="Calibri"/>
                        </a:rPr>
                        <a:t>e</a:t>
                      </a:r>
                      <a:r>
                        <a:rPr sz="700" b="1" spc="10" dirty="0">
                          <a:latin typeface="Calibri"/>
                          <a:cs typeface="Calibri"/>
                        </a:rPr>
                        <a:t> </a:t>
                      </a:r>
                      <a:r>
                        <a:rPr sz="700" b="1" spc="5" dirty="0">
                          <a:latin typeface="Calibri"/>
                          <a:cs typeface="Calibri"/>
                        </a:rPr>
                        <a:t>D</a:t>
                      </a:r>
                      <a:r>
                        <a:rPr sz="700" b="1" dirty="0">
                          <a:latin typeface="Calibri"/>
                          <a:cs typeface="Calibri"/>
                        </a:rPr>
                        <a:t>efi</a:t>
                      </a:r>
                      <a:r>
                        <a:rPr sz="700" b="1" spc="-5" dirty="0">
                          <a:latin typeface="Calibri"/>
                          <a:cs typeface="Calibri"/>
                        </a:rPr>
                        <a:t>n</a:t>
                      </a:r>
                      <a:r>
                        <a:rPr sz="700" b="1" dirty="0">
                          <a:latin typeface="Calibri"/>
                          <a:cs typeface="Calibri"/>
                        </a:rPr>
                        <a:t>iti</a:t>
                      </a:r>
                      <a:r>
                        <a:rPr sz="700" b="1" spc="-5" dirty="0">
                          <a:latin typeface="Calibri"/>
                          <a:cs typeface="Calibri"/>
                        </a:rPr>
                        <a:t>o</a:t>
                      </a:r>
                      <a:r>
                        <a:rPr sz="700" b="1" dirty="0">
                          <a:latin typeface="Calibri"/>
                          <a:cs typeface="Calibri"/>
                        </a:rPr>
                        <a:t>n</a:t>
                      </a:r>
                      <a:endParaRPr sz="700" dirty="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1270" algn="ctr">
                        <a:lnSpc>
                          <a:spcPct val="100000"/>
                        </a:lnSpc>
                      </a:pPr>
                      <a:r>
                        <a:rPr sz="700" b="1" spc="-5" dirty="0">
                          <a:latin typeface="Calibri"/>
                          <a:cs typeface="Calibri"/>
                        </a:rPr>
                        <a:t>U</a:t>
                      </a:r>
                      <a:r>
                        <a:rPr sz="700" b="1" spc="5" dirty="0">
                          <a:latin typeface="Calibri"/>
                          <a:cs typeface="Calibri"/>
                        </a:rPr>
                        <a:t>s</a:t>
                      </a:r>
                      <a:r>
                        <a:rPr sz="700" b="1" spc="-5" dirty="0">
                          <a:latin typeface="Calibri"/>
                          <a:cs typeface="Calibri"/>
                        </a:rPr>
                        <a:t>a</a:t>
                      </a:r>
                      <a:r>
                        <a:rPr sz="700" b="1" dirty="0">
                          <a:latin typeface="Calibri"/>
                          <a:cs typeface="Calibri"/>
                        </a:rPr>
                        <a:t>ge</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96520">
                        <a:lnSpc>
                          <a:spcPct val="100000"/>
                        </a:lnSpc>
                      </a:pPr>
                      <a:r>
                        <a:rPr sz="700" b="1" dirty="0">
                          <a:latin typeface="Calibri"/>
                          <a:cs typeface="Calibri"/>
                        </a:rPr>
                        <a:t>Re</a:t>
                      </a:r>
                      <a:r>
                        <a:rPr sz="700" b="1" spc="5" dirty="0">
                          <a:latin typeface="Calibri"/>
                          <a:cs typeface="Calibri"/>
                        </a:rPr>
                        <a:t>s</a:t>
                      </a:r>
                      <a:r>
                        <a:rPr sz="700" b="1" dirty="0">
                          <a:latin typeface="Calibri"/>
                          <a:cs typeface="Calibri"/>
                        </a:rPr>
                        <a:t>t</a:t>
                      </a:r>
                      <a:r>
                        <a:rPr sz="700" b="1" spc="5" dirty="0">
                          <a:latin typeface="Calibri"/>
                          <a:cs typeface="Calibri"/>
                        </a:rPr>
                        <a:t>r</a:t>
                      </a:r>
                      <a:r>
                        <a:rPr sz="700" b="1" dirty="0">
                          <a:latin typeface="Calibri"/>
                          <a:cs typeface="Calibri"/>
                        </a:rPr>
                        <a:t>icted</a:t>
                      </a:r>
                      <a:r>
                        <a:rPr sz="700" b="1" spc="5" dirty="0">
                          <a:latin typeface="Calibri"/>
                          <a:cs typeface="Calibri"/>
                        </a:rPr>
                        <a:t> E</a:t>
                      </a:r>
                      <a:r>
                        <a:rPr sz="700" b="1" dirty="0">
                          <a:latin typeface="Calibri"/>
                          <a:cs typeface="Calibri"/>
                        </a:rPr>
                        <a:t>x</a:t>
                      </a:r>
                      <a:r>
                        <a:rPr sz="700" b="1" spc="-5" dirty="0">
                          <a:latin typeface="Calibri"/>
                          <a:cs typeface="Calibri"/>
                        </a:rPr>
                        <a:t>p</a:t>
                      </a:r>
                      <a:r>
                        <a:rPr sz="700" b="1" dirty="0">
                          <a:latin typeface="Calibri"/>
                          <a:cs typeface="Calibri"/>
                        </a:rPr>
                        <a:t>e</a:t>
                      </a:r>
                      <a:r>
                        <a:rPr sz="700" b="1" spc="-5" dirty="0">
                          <a:latin typeface="Calibri"/>
                          <a:cs typeface="Calibri"/>
                        </a:rPr>
                        <a:t>nd</a:t>
                      </a:r>
                      <a:r>
                        <a:rPr sz="700" b="1" dirty="0">
                          <a:latin typeface="Calibri"/>
                          <a:cs typeface="Calibri"/>
                        </a:rPr>
                        <a:t>it</a:t>
                      </a:r>
                      <a:r>
                        <a:rPr sz="700" b="1" spc="-5" dirty="0">
                          <a:latin typeface="Calibri"/>
                          <a:cs typeface="Calibri"/>
                        </a:rPr>
                        <a:t>u</a:t>
                      </a:r>
                      <a:r>
                        <a:rPr sz="700" b="1" spc="5" dirty="0">
                          <a:latin typeface="Calibri"/>
                          <a:cs typeface="Calibri"/>
                        </a:rPr>
                        <a:t>r</a:t>
                      </a:r>
                      <a:r>
                        <a:rPr sz="700" b="1" dirty="0">
                          <a:latin typeface="Calibri"/>
                          <a:cs typeface="Calibri"/>
                        </a:rPr>
                        <a:t>e</a:t>
                      </a:r>
                      <a:r>
                        <a:rPr sz="700" b="1" spc="10" dirty="0">
                          <a:latin typeface="Calibri"/>
                          <a:cs typeface="Calibri"/>
                        </a:rPr>
                        <a:t> </a:t>
                      </a:r>
                      <a:r>
                        <a:rPr sz="700" b="1" spc="-5" dirty="0">
                          <a:latin typeface="Calibri"/>
                          <a:cs typeface="Calibri"/>
                        </a:rPr>
                        <a:t>T</a:t>
                      </a:r>
                      <a:r>
                        <a:rPr sz="700" b="1" spc="5" dirty="0">
                          <a:latin typeface="Calibri"/>
                          <a:cs typeface="Calibri"/>
                        </a:rPr>
                        <a:t>y</a:t>
                      </a:r>
                      <a:r>
                        <a:rPr sz="700" b="1" spc="-5" dirty="0">
                          <a:latin typeface="Calibri"/>
                          <a:cs typeface="Calibri"/>
                        </a:rPr>
                        <a:t>p</a:t>
                      </a:r>
                      <a:r>
                        <a:rPr sz="700" b="1" dirty="0">
                          <a:latin typeface="Calibri"/>
                          <a:cs typeface="Calibri"/>
                        </a:rPr>
                        <a:t>e</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946150" marR="198755" indent="-737870">
                        <a:lnSpc>
                          <a:spcPct val="110300"/>
                        </a:lnSpc>
                      </a:pPr>
                      <a:r>
                        <a:rPr sz="700" b="1" spc="5" dirty="0">
                          <a:latin typeface="Calibri"/>
                          <a:cs typeface="Calibri"/>
                        </a:rPr>
                        <a:t>C</a:t>
                      </a:r>
                      <a:r>
                        <a:rPr sz="700" b="1" spc="-5" dirty="0">
                          <a:latin typeface="Calibri"/>
                          <a:cs typeface="Calibri"/>
                        </a:rPr>
                        <a:t>ha</a:t>
                      </a:r>
                      <a:r>
                        <a:rPr sz="700" b="1" spc="5" dirty="0">
                          <a:latin typeface="Calibri"/>
                          <a:cs typeface="Calibri"/>
                        </a:rPr>
                        <a:t>r</a:t>
                      </a:r>
                      <a:r>
                        <a:rPr sz="700" b="1" dirty="0">
                          <a:latin typeface="Calibri"/>
                          <a:cs typeface="Calibri"/>
                        </a:rPr>
                        <a:t>ge</a:t>
                      </a:r>
                      <a:r>
                        <a:rPr sz="700" b="1" spc="-5" dirty="0">
                          <a:latin typeface="Calibri"/>
                          <a:cs typeface="Calibri"/>
                        </a:rPr>
                        <a:t>ab</a:t>
                      </a:r>
                      <a:r>
                        <a:rPr sz="700" b="1" dirty="0">
                          <a:latin typeface="Calibri"/>
                          <a:cs typeface="Calibri"/>
                        </a:rPr>
                        <a:t>le</a:t>
                      </a:r>
                      <a:r>
                        <a:rPr sz="700" b="1" spc="10" dirty="0">
                          <a:latin typeface="Calibri"/>
                          <a:cs typeface="Calibri"/>
                        </a:rPr>
                        <a:t> </a:t>
                      </a:r>
                      <a:r>
                        <a:rPr sz="700" b="1" dirty="0">
                          <a:latin typeface="Calibri"/>
                          <a:cs typeface="Calibri"/>
                        </a:rPr>
                        <a:t>to</a:t>
                      </a:r>
                      <a:r>
                        <a:rPr sz="700" b="1" spc="5" dirty="0">
                          <a:latin typeface="Calibri"/>
                          <a:cs typeface="Calibri"/>
                        </a:rPr>
                        <a:t> </a:t>
                      </a:r>
                      <a:r>
                        <a:rPr sz="700" b="1" dirty="0">
                          <a:latin typeface="Calibri"/>
                          <a:cs typeface="Calibri"/>
                        </a:rPr>
                        <a:t>fe</a:t>
                      </a:r>
                      <a:r>
                        <a:rPr sz="700" b="1" spc="-5" dirty="0">
                          <a:latin typeface="Calibri"/>
                          <a:cs typeface="Calibri"/>
                        </a:rPr>
                        <a:t>d</a:t>
                      </a:r>
                      <a:r>
                        <a:rPr sz="700" b="1" dirty="0">
                          <a:latin typeface="Calibri"/>
                          <a:cs typeface="Calibri"/>
                        </a:rPr>
                        <a:t>e</a:t>
                      </a:r>
                      <a:r>
                        <a:rPr sz="700" b="1" spc="5" dirty="0">
                          <a:latin typeface="Calibri"/>
                          <a:cs typeface="Calibri"/>
                        </a:rPr>
                        <a:t>r</a:t>
                      </a:r>
                      <a:r>
                        <a:rPr sz="700" b="1" spc="-5" dirty="0">
                          <a:latin typeface="Calibri"/>
                          <a:cs typeface="Calibri"/>
                        </a:rPr>
                        <a:t>a</a:t>
                      </a:r>
                      <a:r>
                        <a:rPr sz="700" b="1" dirty="0">
                          <a:latin typeface="Calibri"/>
                          <a:cs typeface="Calibri"/>
                        </a:rPr>
                        <a:t>l</a:t>
                      </a:r>
                      <a:r>
                        <a:rPr sz="700" b="1" spc="5" dirty="0">
                          <a:latin typeface="Calibri"/>
                          <a:cs typeface="Calibri"/>
                        </a:rPr>
                        <a:t> s</a:t>
                      </a:r>
                      <a:r>
                        <a:rPr sz="700" b="1" spc="-5" dirty="0">
                          <a:latin typeface="Calibri"/>
                          <a:cs typeface="Calibri"/>
                        </a:rPr>
                        <a:t>pon</a:t>
                      </a:r>
                      <a:r>
                        <a:rPr sz="700" b="1" spc="5" dirty="0">
                          <a:latin typeface="Calibri"/>
                          <a:cs typeface="Calibri"/>
                        </a:rPr>
                        <a:t>s</a:t>
                      </a:r>
                      <a:r>
                        <a:rPr sz="700" b="1" spc="-5" dirty="0">
                          <a:latin typeface="Calibri"/>
                          <a:cs typeface="Calibri"/>
                        </a:rPr>
                        <a:t>o</a:t>
                      </a:r>
                      <a:r>
                        <a:rPr sz="700" b="1" spc="5" dirty="0">
                          <a:latin typeface="Calibri"/>
                          <a:cs typeface="Calibri"/>
                        </a:rPr>
                        <a:t>r</a:t>
                      </a:r>
                      <a:r>
                        <a:rPr sz="700" b="1" dirty="0">
                          <a:latin typeface="Calibri"/>
                          <a:cs typeface="Calibri"/>
                        </a:rPr>
                        <a:t>ed </a:t>
                      </a:r>
                      <a:r>
                        <a:rPr sz="700" b="1" spc="-5" dirty="0">
                          <a:latin typeface="Calibri"/>
                          <a:cs typeface="Calibri"/>
                        </a:rPr>
                        <a:t>a</a:t>
                      </a:r>
                      <a:r>
                        <a:rPr sz="700" b="1" spc="-10" dirty="0">
                          <a:latin typeface="Calibri"/>
                          <a:cs typeface="Calibri"/>
                        </a:rPr>
                        <a:t>w</a:t>
                      </a:r>
                      <a:r>
                        <a:rPr sz="700" b="1" spc="-5" dirty="0">
                          <a:latin typeface="Calibri"/>
                          <a:cs typeface="Calibri"/>
                        </a:rPr>
                        <a:t>a</a:t>
                      </a:r>
                      <a:r>
                        <a:rPr sz="700" b="1" spc="5" dirty="0">
                          <a:latin typeface="Calibri"/>
                          <a:cs typeface="Calibri"/>
                        </a:rPr>
                        <a:t>r</a:t>
                      </a:r>
                      <a:r>
                        <a:rPr sz="700" b="1" spc="-5" dirty="0">
                          <a:latin typeface="Calibri"/>
                          <a:cs typeface="Calibri"/>
                        </a:rPr>
                        <a:t>d?</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r>
              <a:tr h="830494">
                <a:tc>
                  <a:txBody>
                    <a:bodyPr/>
                    <a:lstStyle/>
                    <a:p>
                      <a:pPr marL="59690">
                        <a:lnSpc>
                          <a:spcPct val="100000"/>
                        </a:lnSpc>
                      </a:pPr>
                      <a:r>
                        <a:rPr sz="700" dirty="0">
                          <a:latin typeface="Segoe UI"/>
                          <a:cs typeface="Segoe UI"/>
                        </a:rPr>
                        <a:t>21</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49">
                      <a:solidFill>
                        <a:srgbClr val="000000"/>
                      </a:solidFill>
                      <a:prstDash val="solid"/>
                    </a:lnB>
                  </a:tcPr>
                </a:tc>
                <a:tc>
                  <a:txBody>
                    <a:bodyPr/>
                    <a:lstStyle/>
                    <a:p>
                      <a:pPr marL="17145">
                        <a:lnSpc>
                          <a:spcPct val="100000"/>
                        </a:lnSpc>
                      </a:pPr>
                      <a:r>
                        <a:rPr sz="700" dirty="0">
                          <a:latin typeface="Calibri"/>
                          <a:cs typeface="Calibri"/>
                        </a:rPr>
                        <a:t>H</a:t>
                      </a:r>
                      <a:r>
                        <a:rPr sz="700" spc="-5" dirty="0">
                          <a:latin typeface="Calibri"/>
                          <a:cs typeface="Calibri"/>
                        </a:rPr>
                        <a:t>uma</a:t>
                      </a:r>
                      <a:r>
                        <a:rPr sz="700" dirty="0">
                          <a:latin typeface="Calibri"/>
                          <a:cs typeface="Calibri"/>
                        </a:rPr>
                        <a:t>n </a:t>
                      </a:r>
                      <a:r>
                        <a:rPr sz="700" spc="-10" dirty="0">
                          <a:latin typeface="Calibri"/>
                          <a:cs typeface="Calibri"/>
                        </a:rPr>
                        <a:t>Re</a:t>
                      </a:r>
                      <a:r>
                        <a:rPr sz="700" dirty="0">
                          <a:latin typeface="Calibri"/>
                          <a:cs typeface="Calibri"/>
                        </a:rPr>
                        <a:t>s</a:t>
                      </a:r>
                      <a:r>
                        <a:rPr sz="700" spc="-10" dirty="0">
                          <a:latin typeface="Calibri"/>
                          <a:cs typeface="Calibri"/>
                        </a:rPr>
                        <a:t>e</a:t>
                      </a:r>
                      <a:r>
                        <a:rPr sz="700" spc="-5" dirty="0">
                          <a:latin typeface="Calibri"/>
                          <a:cs typeface="Calibri"/>
                        </a:rPr>
                        <a:t>arc</a:t>
                      </a:r>
                      <a:r>
                        <a:rPr sz="700" dirty="0">
                          <a:latin typeface="Calibri"/>
                          <a:cs typeface="Calibri"/>
                        </a:rPr>
                        <a:t>h </a:t>
                      </a:r>
                      <a:r>
                        <a:rPr sz="700" spc="5" dirty="0">
                          <a:latin typeface="Calibri"/>
                          <a:cs typeface="Calibri"/>
                        </a:rPr>
                        <a:t>P</a:t>
                      </a:r>
                      <a:r>
                        <a:rPr sz="700" spc="-5" dirty="0">
                          <a:latin typeface="Calibri"/>
                          <a:cs typeface="Calibri"/>
                        </a:rPr>
                        <a:t>art</a:t>
                      </a:r>
                      <a:r>
                        <a:rPr sz="700" dirty="0">
                          <a:latin typeface="Calibri"/>
                          <a:cs typeface="Calibri"/>
                        </a:rPr>
                        <a:t>i</a:t>
                      </a:r>
                      <a:r>
                        <a:rPr sz="700" spc="-5" dirty="0">
                          <a:latin typeface="Calibri"/>
                          <a:cs typeface="Calibri"/>
                        </a:rPr>
                        <a:t>c</a:t>
                      </a:r>
                      <a:r>
                        <a:rPr sz="700" dirty="0">
                          <a:latin typeface="Calibri"/>
                          <a:cs typeface="Calibri"/>
                        </a:rPr>
                        <a:t>i</a:t>
                      </a:r>
                      <a:r>
                        <a:rPr sz="700" spc="-5" dirty="0">
                          <a:latin typeface="Calibri"/>
                          <a:cs typeface="Calibri"/>
                        </a:rPr>
                        <a:t>pan</a:t>
                      </a:r>
                      <a:r>
                        <a:rPr sz="700" dirty="0">
                          <a:latin typeface="Calibri"/>
                          <a:cs typeface="Calibri"/>
                        </a:rPr>
                        <a:t>t</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pPr marL="17145">
                        <a:lnSpc>
                          <a:spcPct val="100000"/>
                        </a:lnSpc>
                      </a:pPr>
                      <a:r>
                        <a:rPr sz="700" dirty="0">
                          <a:latin typeface="Calibri"/>
                          <a:cs typeface="Calibri"/>
                        </a:rPr>
                        <a:t>M</a:t>
                      </a:r>
                      <a:r>
                        <a:rPr sz="700" spc="-5" dirty="0">
                          <a:latin typeface="Calibri"/>
                          <a:cs typeface="Calibri"/>
                        </a:rPr>
                        <a:t>at</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a</a:t>
                      </a:r>
                      <a:r>
                        <a:rPr sz="700" dirty="0">
                          <a:latin typeface="Calibri"/>
                          <a:cs typeface="Calibri"/>
                        </a:rPr>
                        <a:t>ls</a:t>
                      </a:r>
                      <a:r>
                        <a:rPr sz="700" spc="5" dirty="0">
                          <a:latin typeface="Calibri"/>
                          <a:cs typeface="Calibri"/>
                        </a:rPr>
                        <a:t> </a:t>
                      </a:r>
                      <a:r>
                        <a:rPr sz="700" spc="-5" dirty="0">
                          <a:latin typeface="Calibri"/>
                          <a:cs typeface="Calibri"/>
                        </a:rPr>
                        <a:t>an</a:t>
                      </a:r>
                      <a:r>
                        <a:rPr sz="700" dirty="0">
                          <a:latin typeface="Calibri"/>
                          <a:cs typeface="Calibri"/>
                        </a:rPr>
                        <a:t>d 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pPr marL="17145" marR="66040">
                        <a:lnSpc>
                          <a:spcPct val="110300"/>
                        </a:lnSpc>
                      </a:pPr>
                      <a:r>
                        <a:rPr sz="700" spc="5" dirty="0">
                          <a:latin typeface="Calibri"/>
                          <a:cs typeface="Calibri"/>
                        </a:rPr>
                        <a:t>P</a:t>
                      </a:r>
                      <a:r>
                        <a:rPr sz="700" spc="-5" dirty="0">
                          <a:latin typeface="Calibri"/>
                          <a:cs typeface="Calibri"/>
                        </a:rPr>
                        <a:t>aym</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spc="-5" dirty="0">
                          <a:latin typeface="Calibri"/>
                          <a:cs typeface="Calibri"/>
                        </a:rPr>
                        <a:t>t</a:t>
                      </a:r>
                      <a:r>
                        <a:rPr sz="700" dirty="0">
                          <a:latin typeface="Calibri"/>
                          <a:cs typeface="Calibri"/>
                        </a:rPr>
                        <a:t>o </a:t>
                      </a:r>
                      <a:r>
                        <a:rPr sz="700" spc="-5" dirty="0">
                          <a:latin typeface="Calibri"/>
                          <a:cs typeface="Calibri"/>
                        </a:rPr>
                        <a:t>a</a:t>
                      </a:r>
                      <a:r>
                        <a:rPr sz="700" dirty="0">
                          <a:latin typeface="Calibri"/>
                          <a:cs typeface="Calibri"/>
                        </a:rPr>
                        <a:t>n i</a:t>
                      </a:r>
                      <a:r>
                        <a:rPr sz="700" spc="-5" dirty="0">
                          <a:latin typeface="Calibri"/>
                          <a:cs typeface="Calibri"/>
                        </a:rPr>
                        <a:t>nd</a:t>
                      </a:r>
                      <a:r>
                        <a:rPr sz="700" dirty="0">
                          <a:latin typeface="Calibri"/>
                          <a:cs typeface="Calibri"/>
                        </a:rPr>
                        <a:t>i</a:t>
                      </a:r>
                      <a:r>
                        <a:rPr sz="700" spc="-5" dirty="0">
                          <a:latin typeface="Calibri"/>
                          <a:cs typeface="Calibri"/>
                        </a:rPr>
                        <a:t>v</a:t>
                      </a:r>
                      <a:r>
                        <a:rPr sz="700" dirty="0">
                          <a:latin typeface="Calibri"/>
                          <a:cs typeface="Calibri"/>
                        </a:rPr>
                        <a:t>i</a:t>
                      </a:r>
                      <a:r>
                        <a:rPr sz="700" spc="-5" dirty="0">
                          <a:latin typeface="Calibri"/>
                          <a:cs typeface="Calibri"/>
                        </a:rPr>
                        <a:t>dua</a:t>
                      </a:r>
                      <a:r>
                        <a:rPr sz="700" dirty="0">
                          <a:latin typeface="Calibri"/>
                          <a:cs typeface="Calibri"/>
                        </a:rPr>
                        <a:t>l</a:t>
                      </a:r>
                      <a:r>
                        <a:rPr sz="700" spc="10" dirty="0">
                          <a:latin typeface="Calibri"/>
                          <a:cs typeface="Calibri"/>
                        </a:rPr>
                        <a:t> </a:t>
                      </a:r>
                      <a:r>
                        <a:rPr sz="700" spc="-5" dirty="0">
                          <a:latin typeface="Calibri"/>
                          <a:cs typeface="Calibri"/>
                        </a:rPr>
                        <a:t>part</a:t>
                      </a:r>
                      <a:r>
                        <a:rPr sz="700" dirty="0">
                          <a:latin typeface="Calibri"/>
                          <a:cs typeface="Calibri"/>
                        </a:rPr>
                        <a:t>i</a:t>
                      </a:r>
                      <a:r>
                        <a:rPr sz="700" spc="-5" dirty="0">
                          <a:latin typeface="Calibri"/>
                          <a:cs typeface="Calibri"/>
                        </a:rPr>
                        <a:t>c</a:t>
                      </a:r>
                      <a:r>
                        <a:rPr sz="700" dirty="0">
                          <a:latin typeface="Calibri"/>
                          <a:cs typeface="Calibri"/>
                        </a:rPr>
                        <a:t>i</a:t>
                      </a:r>
                      <a:r>
                        <a:rPr sz="700" spc="-5" dirty="0">
                          <a:latin typeface="Calibri"/>
                          <a:cs typeface="Calibri"/>
                        </a:rPr>
                        <a:t>pat</a:t>
                      </a:r>
                      <a:r>
                        <a:rPr sz="700" dirty="0">
                          <a:latin typeface="Calibri"/>
                          <a:cs typeface="Calibri"/>
                        </a:rPr>
                        <a:t>i</a:t>
                      </a:r>
                      <a:r>
                        <a:rPr sz="700" spc="-5" dirty="0">
                          <a:latin typeface="Calibri"/>
                          <a:cs typeface="Calibri"/>
                        </a:rPr>
                        <a:t>n</a:t>
                      </a:r>
                      <a:r>
                        <a:rPr sz="700" dirty="0">
                          <a:latin typeface="Calibri"/>
                          <a:cs typeface="Calibri"/>
                        </a:rPr>
                        <a:t>g</a:t>
                      </a:r>
                      <a:r>
                        <a:rPr sz="700" spc="-5" dirty="0">
                          <a:latin typeface="Calibri"/>
                          <a:cs typeface="Calibri"/>
                        </a:rPr>
                        <a:t> </a:t>
                      </a:r>
                      <a:r>
                        <a:rPr sz="700" dirty="0">
                          <a:latin typeface="Calibri"/>
                          <a:cs typeface="Calibri"/>
                        </a:rPr>
                        <a:t>in </a:t>
                      </a:r>
                      <a:r>
                        <a:rPr sz="700" spc="-5" dirty="0">
                          <a:latin typeface="Calibri"/>
                          <a:cs typeface="Calibri"/>
                        </a:rPr>
                        <a:t>re</a:t>
                      </a:r>
                      <a:r>
                        <a:rPr sz="700" dirty="0">
                          <a:latin typeface="Calibri"/>
                          <a:cs typeface="Calibri"/>
                        </a:rPr>
                        <a:t>s</a:t>
                      </a:r>
                      <a:r>
                        <a:rPr sz="700" spc="-5" dirty="0">
                          <a:latin typeface="Calibri"/>
                          <a:cs typeface="Calibri"/>
                        </a:rPr>
                        <a:t>earc</a:t>
                      </a:r>
                      <a:r>
                        <a:rPr sz="700" dirty="0">
                          <a:latin typeface="Calibri"/>
                          <a:cs typeface="Calibri"/>
                        </a:rPr>
                        <a:t>h s</a:t>
                      </a:r>
                      <a:r>
                        <a:rPr sz="700" spc="-5" dirty="0">
                          <a:latin typeface="Calibri"/>
                          <a:cs typeface="Calibri"/>
                        </a:rPr>
                        <a:t>tud</a:t>
                      </a:r>
                      <a:r>
                        <a:rPr sz="700" dirty="0">
                          <a:latin typeface="Calibri"/>
                          <a:cs typeface="Calibri"/>
                        </a:rPr>
                        <a:t>i</a:t>
                      </a:r>
                      <a:r>
                        <a:rPr sz="700" spc="-5"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49">
                      <a:solidFill>
                        <a:srgbClr val="000000"/>
                      </a:solidFill>
                      <a:prstDash val="solid"/>
                    </a:lnB>
                  </a:tcPr>
                </a:tc>
                <a:tc>
                  <a:txBody>
                    <a:bodyPr/>
                    <a:lstStyle/>
                    <a:p>
                      <a:pPr marL="17145" marR="39370">
                        <a:lnSpc>
                          <a:spcPct val="110300"/>
                        </a:lnSpc>
                      </a:pPr>
                      <a:r>
                        <a:rPr sz="700" dirty="0">
                          <a:latin typeface="Calibri"/>
                          <a:cs typeface="Calibri"/>
                        </a:rPr>
                        <a:t>M</a:t>
                      </a:r>
                      <a:r>
                        <a:rPr sz="700" spc="-5" dirty="0">
                          <a:latin typeface="Calibri"/>
                          <a:cs typeface="Calibri"/>
                        </a:rPr>
                        <a:t>u</a:t>
                      </a:r>
                      <a:r>
                        <a:rPr sz="700" dirty="0">
                          <a:latin typeface="Calibri"/>
                          <a:cs typeface="Calibri"/>
                        </a:rPr>
                        <a:t>st</a:t>
                      </a:r>
                      <a:r>
                        <a:rPr sz="700" spc="5" dirty="0">
                          <a:latin typeface="Calibri"/>
                          <a:cs typeface="Calibri"/>
                        </a:rPr>
                        <a:t> </a:t>
                      </a:r>
                      <a:r>
                        <a:rPr sz="700" spc="-5" dirty="0">
                          <a:latin typeface="Calibri"/>
                          <a:cs typeface="Calibri"/>
                        </a:rPr>
                        <a:t>hav</a:t>
                      </a:r>
                      <a:r>
                        <a:rPr sz="700" dirty="0">
                          <a:latin typeface="Calibri"/>
                          <a:cs typeface="Calibri"/>
                        </a:rPr>
                        <a:t>e </a:t>
                      </a:r>
                      <a:r>
                        <a:rPr sz="700" spc="-5" dirty="0">
                          <a:latin typeface="Calibri"/>
                          <a:cs typeface="Calibri"/>
                        </a:rPr>
                        <a:t>a</a:t>
                      </a:r>
                      <a:r>
                        <a:rPr sz="700" dirty="0">
                          <a:latin typeface="Calibri"/>
                          <a:cs typeface="Calibri"/>
                        </a:rPr>
                        <a:t>n </a:t>
                      </a:r>
                      <a:r>
                        <a:rPr sz="700" spc="-5" dirty="0">
                          <a:latin typeface="Calibri"/>
                          <a:cs typeface="Calibri"/>
                        </a:rPr>
                        <a:t>appr</a:t>
                      </a:r>
                      <a:r>
                        <a:rPr sz="700" spc="-10" dirty="0">
                          <a:latin typeface="Calibri"/>
                          <a:cs typeface="Calibri"/>
                        </a:rPr>
                        <a:t>o</a:t>
                      </a:r>
                      <a:r>
                        <a:rPr sz="700" spc="-5" dirty="0">
                          <a:latin typeface="Calibri"/>
                          <a:cs typeface="Calibri"/>
                        </a:rPr>
                        <a:t>v</a:t>
                      </a:r>
                      <a:r>
                        <a:rPr sz="700" spc="-10" dirty="0">
                          <a:latin typeface="Calibri"/>
                          <a:cs typeface="Calibri"/>
                        </a:rPr>
                        <a:t>e</a:t>
                      </a:r>
                      <a:r>
                        <a:rPr sz="700" dirty="0">
                          <a:latin typeface="Calibri"/>
                          <a:cs typeface="Calibri"/>
                        </a:rPr>
                        <a:t>d </a:t>
                      </a:r>
                      <a:r>
                        <a:rPr sz="700" spc="-10" dirty="0">
                          <a:latin typeface="Calibri"/>
                          <a:cs typeface="Calibri"/>
                        </a:rPr>
                        <a:t>IR</a:t>
                      </a:r>
                      <a:r>
                        <a:rPr sz="700" dirty="0">
                          <a:latin typeface="Calibri"/>
                          <a:cs typeface="Calibri"/>
                        </a:rPr>
                        <a:t>B</a:t>
                      </a:r>
                      <a:r>
                        <a:rPr sz="700" spc="15" dirty="0">
                          <a:latin typeface="Calibri"/>
                          <a:cs typeface="Calibri"/>
                        </a:rPr>
                        <a:t> </a:t>
                      </a:r>
                      <a:r>
                        <a:rPr sz="700" spc="-5" dirty="0">
                          <a:latin typeface="Calibri"/>
                          <a:cs typeface="Calibri"/>
                        </a:rPr>
                        <a:t>pr</a:t>
                      </a:r>
                      <a:r>
                        <a:rPr sz="700" spc="-10" dirty="0">
                          <a:latin typeface="Calibri"/>
                          <a:cs typeface="Calibri"/>
                        </a:rPr>
                        <a:t>o</a:t>
                      </a:r>
                      <a:r>
                        <a:rPr sz="700" spc="-5" dirty="0">
                          <a:latin typeface="Calibri"/>
                          <a:cs typeface="Calibri"/>
                        </a:rPr>
                        <a:t>t</a:t>
                      </a:r>
                      <a:r>
                        <a:rPr sz="700" spc="-10" dirty="0">
                          <a:latin typeface="Calibri"/>
                          <a:cs typeface="Calibri"/>
                        </a:rPr>
                        <a:t>o</a:t>
                      </a:r>
                      <a:r>
                        <a:rPr sz="700" spc="-5" dirty="0">
                          <a:latin typeface="Calibri"/>
                          <a:cs typeface="Calibri"/>
                        </a:rPr>
                        <a:t>c</a:t>
                      </a:r>
                      <a:r>
                        <a:rPr sz="700" spc="-10" dirty="0">
                          <a:latin typeface="Calibri"/>
                          <a:cs typeface="Calibri"/>
                        </a:rPr>
                        <a:t>o</a:t>
                      </a:r>
                      <a:r>
                        <a:rPr sz="700" dirty="0">
                          <a:latin typeface="Calibri"/>
                          <a:cs typeface="Calibri"/>
                        </a:rPr>
                        <a:t>l </a:t>
                      </a:r>
                      <a:r>
                        <a:rPr sz="700" spc="-5" dirty="0">
                          <a:latin typeface="Calibri"/>
                          <a:cs typeface="Calibri"/>
                        </a:rPr>
                        <a:t>t</a:t>
                      </a:r>
                      <a:r>
                        <a:rPr sz="700" dirty="0">
                          <a:latin typeface="Calibri"/>
                          <a:cs typeface="Calibri"/>
                        </a:rPr>
                        <a:t>o </a:t>
                      </a:r>
                      <a:r>
                        <a:rPr sz="700" spc="-5" dirty="0">
                          <a:latin typeface="Calibri"/>
                          <a:cs typeface="Calibri"/>
                        </a:rPr>
                        <a:t>ut</a:t>
                      </a:r>
                      <a:r>
                        <a:rPr sz="700" dirty="0">
                          <a:latin typeface="Calibri"/>
                          <a:cs typeface="Calibri"/>
                        </a:rPr>
                        <a:t>ili</a:t>
                      </a:r>
                      <a:r>
                        <a:rPr sz="700" spc="-5" dirty="0">
                          <a:latin typeface="Calibri"/>
                          <a:cs typeface="Calibri"/>
                        </a:rPr>
                        <a:t>z</a:t>
                      </a:r>
                      <a:r>
                        <a:rPr sz="700" spc="-10" dirty="0">
                          <a:latin typeface="Calibri"/>
                          <a:cs typeface="Calibri"/>
                        </a:rPr>
                        <a:t>e</a:t>
                      </a:r>
                      <a:r>
                        <a:rPr sz="700" dirty="0">
                          <a:latin typeface="Calibri"/>
                          <a:cs typeface="Calibri"/>
                        </a:rPr>
                        <a:t>.</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49">
                      <a:solidFill>
                        <a:srgbClr val="000000"/>
                      </a:solidFill>
                      <a:prstDash val="solid"/>
                    </a:lnB>
                  </a:tcPr>
                </a:tc>
                <a:tc>
                  <a:txBody>
                    <a:bodyPr/>
                    <a:lstStyle/>
                    <a:p>
                      <a:pPr marL="17145" marR="44450">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 </a:t>
                      </a:r>
                      <a:r>
                        <a:rPr sz="700" spc="-5" dirty="0">
                          <a:latin typeface="Calibri"/>
                          <a:cs typeface="Calibri"/>
                        </a:rPr>
                        <a:t>d</a:t>
                      </a:r>
                      <a:r>
                        <a:rPr sz="700" dirty="0">
                          <a:latin typeface="Calibri"/>
                          <a:cs typeface="Calibri"/>
                        </a:rPr>
                        <a:t>i</a:t>
                      </a:r>
                      <a:r>
                        <a:rPr sz="700" spc="-5" dirty="0">
                          <a:latin typeface="Calibri"/>
                          <a:cs typeface="Calibri"/>
                        </a:rPr>
                        <a:t>rect</a:t>
                      </a:r>
                      <a:r>
                        <a:rPr sz="700" dirty="0">
                          <a:latin typeface="Calibri"/>
                          <a:cs typeface="Calibri"/>
                        </a:rPr>
                        <a:t>ly </a:t>
                      </a:r>
                      <a:r>
                        <a:rPr sz="700" spc="-5" dirty="0">
                          <a:latin typeface="Calibri"/>
                          <a:cs typeface="Calibri"/>
                        </a:rPr>
                        <a:t>benef</a:t>
                      </a:r>
                      <a:r>
                        <a:rPr sz="700" dirty="0">
                          <a:latin typeface="Calibri"/>
                          <a:cs typeface="Calibri"/>
                        </a:rPr>
                        <a:t>i</a:t>
                      </a:r>
                      <a:r>
                        <a:rPr sz="700" spc="-5" dirty="0">
                          <a:latin typeface="Calibri"/>
                          <a:cs typeface="Calibri"/>
                        </a:rPr>
                        <a:t>ted</a:t>
                      </a:r>
                      <a:r>
                        <a:rPr sz="700" dirty="0">
                          <a:latin typeface="Calibri"/>
                          <a:cs typeface="Calibri"/>
                        </a:rPr>
                        <a:t>, </a:t>
                      </a:r>
                      <a:r>
                        <a:rPr sz="700" spc="-5" dirty="0">
                          <a:latin typeface="Calibri"/>
                          <a:cs typeface="Calibri"/>
                        </a:rPr>
                        <a:t>ther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 </a:t>
                      </a:r>
                      <a:r>
                        <a:rPr sz="700" spc="-5" dirty="0">
                          <a:latin typeface="Calibri"/>
                          <a:cs typeface="Calibri"/>
                        </a:rPr>
                        <a:t>an</a:t>
                      </a:r>
                      <a:r>
                        <a:rPr sz="700" dirty="0">
                          <a:latin typeface="Calibri"/>
                          <a:cs typeface="Calibri"/>
                        </a:rPr>
                        <a:t>d </a:t>
                      </a:r>
                      <a:r>
                        <a:rPr sz="700" spc="-5" dirty="0">
                          <a:latin typeface="Calibri"/>
                          <a:cs typeface="Calibri"/>
                        </a:rPr>
                        <a:t>a</a:t>
                      </a:r>
                      <a:r>
                        <a:rPr sz="700" dirty="0">
                          <a:latin typeface="Calibri"/>
                          <a:cs typeface="Calibri"/>
                        </a:rPr>
                        <a:t>n </a:t>
                      </a:r>
                      <a:r>
                        <a:rPr sz="700" spc="-5" dirty="0">
                          <a:latin typeface="Calibri"/>
                          <a:cs typeface="Calibri"/>
                        </a:rPr>
                        <a:t>appr</a:t>
                      </a:r>
                      <a:r>
                        <a:rPr sz="700" spc="-10" dirty="0">
                          <a:latin typeface="Calibri"/>
                          <a:cs typeface="Calibri"/>
                        </a:rPr>
                        <a:t>o</a:t>
                      </a:r>
                      <a:r>
                        <a:rPr sz="700" spc="-5" dirty="0">
                          <a:latin typeface="Calibri"/>
                          <a:cs typeface="Calibri"/>
                        </a:rPr>
                        <a:t>v</a:t>
                      </a:r>
                      <a:r>
                        <a:rPr sz="700" spc="-10" dirty="0">
                          <a:latin typeface="Calibri"/>
                          <a:cs typeface="Calibri"/>
                        </a:rPr>
                        <a:t>e</a:t>
                      </a:r>
                      <a:r>
                        <a:rPr sz="700" dirty="0">
                          <a:latin typeface="Calibri"/>
                          <a:cs typeface="Calibri"/>
                        </a:rPr>
                        <a:t>d </a:t>
                      </a:r>
                      <a:r>
                        <a:rPr sz="700" spc="-10" dirty="0">
                          <a:latin typeface="Calibri"/>
                          <a:cs typeface="Calibri"/>
                        </a:rPr>
                        <a:t>IR</a:t>
                      </a:r>
                      <a:r>
                        <a:rPr sz="700" dirty="0">
                          <a:latin typeface="Calibri"/>
                          <a:cs typeface="Calibri"/>
                        </a:rPr>
                        <a:t>B </a:t>
                      </a:r>
                      <a:r>
                        <a:rPr sz="700" spc="-5" dirty="0">
                          <a:latin typeface="Calibri"/>
                          <a:cs typeface="Calibri"/>
                        </a:rPr>
                        <a:t>pr</a:t>
                      </a:r>
                      <a:r>
                        <a:rPr sz="700" spc="-10" dirty="0">
                          <a:latin typeface="Calibri"/>
                          <a:cs typeface="Calibri"/>
                        </a:rPr>
                        <a:t>o</a:t>
                      </a:r>
                      <a:r>
                        <a:rPr sz="700" spc="-5" dirty="0">
                          <a:latin typeface="Calibri"/>
                          <a:cs typeface="Calibri"/>
                        </a:rPr>
                        <a:t>t</a:t>
                      </a:r>
                      <a:r>
                        <a:rPr sz="700" spc="-10" dirty="0">
                          <a:latin typeface="Calibri"/>
                          <a:cs typeface="Calibri"/>
                        </a:rPr>
                        <a:t>o</a:t>
                      </a:r>
                      <a:r>
                        <a:rPr sz="700" spc="-5" dirty="0">
                          <a:latin typeface="Calibri"/>
                          <a:cs typeface="Calibri"/>
                        </a:rPr>
                        <a:t>c</a:t>
                      </a:r>
                      <a:r>
                        <a:rPr sz="700" spc="-10" dirty="0">
                          <a:latin typeface="Calibri"/>
                          <a:cs typeface="Calibri"/>
                        </a:rPr>
                        <a:t>o</a:t>
                      </a:r>
                      <a:r>
                        <a:rPr sz="700" dirty="0">
                          <a:latin typeface="Calibri"/>
                          <a:cs typeface="Calibri"/>
                        </a:rPr>
                        <a:t>l</a:t>
                      </a:r>
                      <a:r>
                        <a:rPr sz="700" spc="10" dirty="0">
                          <a:latin typeface="Calibri"/>
                          <a:cs typeface="Calibri"/>
                        </a:rPr>
                        <a:t> </a:t>
                      </a:r>
                      <a:r>
                        <a:rPr sz="700" dirty="0">
                          <a:latin typeface="Calibri"/>
                          <a:cs typeface="Calibri"/>
                        </a:rPr>
                        <a:t>is</a:t>
                      </a:r>
                      <a:r>
                        <a:rPr sz="700" spc="5" dirty="0">
                          <a:latin typeface="Calibri"/>
                          <a:cs typeface="Calibri"/>
                        </a:rPr>
                        <a:t> </a:t>
                      </a:r>
                      <a:r>
                        <a:rPr sz="700" dirty="0">
                          <a:latin typeface="Calibri"/>
                          <a:cs typeface="Calibri"/>
                        </a:rPr>
                        <a:t>in </a:t>
                      </a:r>
                      <a:r>
                        <a:rPr sz="700" spc="-5" dirty="0">
                          <a:latin typeface="Calibri"/>
                          <a:cs typeface="Calibri"/>
                        </a:rPr>
                        <a:t>p</a:t>
                      </a:r>
                      <a:r>
                        <a:rPr sz="700" dirty="0">
                          <a:latin typeface="Calibri"/>
                          <a:cs typeface="Calibri"/>
                        </a:rPr>
                        <a:t>l</a:t>
                      </a:r>
                      <a:r>
                        <a:rPr sz="700" spc="-5" dirty="0">
                          <a:latin typeface="Calibri"/>
                          <a:cs typeface="Calibri"/>
                        </a:rPr>
                        <a:t>ac</a:t>
                      </a:r>
                      <a:r>
                        <a:rPr sz="700" spc="-10" dirty="0">
                          <a:latin typeface="Calibri"/>
                          <a:cs typeface="Calibri"/>
                        </a:rPr>
                        <a:t>e</a:t>
                      </a:r>
                      <a:r>
                        <a:rPr sz="700" dirty="0">
                          <a:latin typeface="Calibri"/>
                          <a:cs typeface="Calibri"/>
                        </a:rPr>
                        <a:t>.</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r>
              <a:tr h="692078">
                <a:tc>
                  <a:txBody>
                    <a:bodyPr/>
                    <a:lstStyle/>
                    <a:p>
                      <a:pPr marL="59690">
                        <a:lnSpc>
                          <a:spcPct val="100000"/>
                        </a:lnSpc>
                      </a:pPr>
                      <a:r>
                        <a:rPr sz="700" dirty="0">
                          <a:latin typeface="Segoe UI"/>
                          <a:cs typeface="Segoe UI"/>
                        </a:rPr>
                        <a:t>22</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49">
                      <a:solidFill>
                        <a:srgbClr val="000000"/>
                      </a:solidFill>
                      <a:prstDash val="solid"/>
                    </a:lnT>
                    <a:lnB w="13449">
                      <a:solidFill>
                        <a:srgbClr val="000000"/>
                      </a:solidFill>
                      <a:prstDash val="solid"/>
                    </a:lnB>
                  </a:tcPr>
                </a:tc>
                <a:tc>
                  <a:txBody>
                    <a:bodyPr/>
                    <a:lstStyle/>
                    <a:p>
                      <a:pPr marL="17145">
                        <a:lnSpc>
                          <a:spcPct val="100000"/>
                        </a:lnSpc>
                      </a:pPr>
                      <a:r>
                        <a:rPr sz="700" spc="-5" dirty="0">
                          <a:latin typeface="Calibri"/>
                          <a:cs typeface="Calibri"/>
                        </a:rPr>
                        <a:t>L</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e</a:t>
                      </a:r>
                      <a:r>
                        <a:rPr sz="700" dirty="0">
                          <a:latin typeface="Calibri"/>
                          <a:cs typeface="Calibri"/>
                        </a:rPr>
                        <a:t>d E</a:t>
                      </a:r>
                      <a:r>
                        <a:rPr sz="700" spc="-5" dirty="0">
                          <a:latin typeface="Calibri"/>
                          <a:cs typeface="Calibri"/>
                        </a:rPr>
                        <a:t>qu</a:t>
                      </a:r>
                      <a:r>
                        <a:rPr sz="700" dirty="0">
                          <a:latin typeface="Calibri"/>
                          <a:cs typeface="Calibri"/>
                        </a:rPr>
                        <a:t>i</a:t>
                      </a:r>
                      <a:r>
                        <a:rPr sz="700" spc="-5" dirty="0">
                          <a:latin typeface="Calibri"/>
                          <a:cs typeface="Calibri"/>
                        </a:rPr>
                        <a:t>pm</a:t>
                      </a:r>
                      <a:r>
                        <a:rPr sz="700" spc="-10" dirty="0">
                          <a:latin typeface="Calibri"/>
                          <a:cs typeface="Calibri"/>
                        </a:rPr>
                        <a:t>e</a:t>
                      </a:r>
                      <a:r>
                        <a:rPr sz="700" spc="-5" dirty="0">
                          <a:latin typeface="Calibri"/>
                          <a:cs typeface="Calibri"/>
                        </a:rPr>
                        <a:t>n</a:t>
                      </a:r>
                      <a:r>
                        <a:rPr sz="700" dirty="0">
                          <a:latin typeface="Calibri"/>
                          <a:cs typeface="Calibri"/>
                        </a:rPr>
                        <a:t>t</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7145">
                        <a:lnSpc>
                          <a:spcPct val="100000"/>
                        </a:lnSpc>
                      </a:pPr>
                      <a:r>
                        <a:rPr sz="700" spc="-5" dirty="0">
                          <a:latin typeface="Calibri"/>
                          <a:cs typeface="Calibri"/>
                        </a:rPr>
                        <a:t>L</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e</a:t>
                      </a:r>
                      <a:r>
                        <a:rPr sz="700" dirty="0">
                          <a:latin typeface="Calibri"/>
                          <a:cs typeface="Calibri"/>
                        </a:rPr>
                        <a:t>d E</a:t>
                      </a:r>
                      <a:r>
                        <a:rPr sz="700" spc="-5" dirty="0">
                          <a:latin typeface="Calibri"/>
                          <a:cs typeface="Calibri"/>
                        </a:rPr>
                        <a:t>qu</a:t>
                      </a:r>
                      <a:r>
                        <a:rPr sz="700" dirty="0">
                          <a:latin typeface="Calibri"/>
                          <a:cs typeface="Calibri"/>
                        </a:rPr>
                        <a:t>i</a:t>
                      </a:r>
                      <a:r>
                        <a:rPr sz="700" spc="-5" dirty="0">
                          <a:latin typeface="Calibri"/>
                          <a:cs typeface="Calibri"/>
                        </a:rPr>
                        <a:t>pm</a:t>
                      </a:r>
                      <a:r>
                        <a:rPr sz="700" spc="-10" dirty="0">
                          <a:latin typeface="Calibri"/>
                          <a:cs typeface="Calibri"/>
                        </a:rPr>
                        <a:t>e</a:t>
                      </a:r>
                      <a:r>
                        <a:rPr sz="700" spc="-5" dirty="0">
                          <a:latin typeface="Calibri"/>
                          <a:cs typeface="Calibri"/>
                        </a:rPr>
                        <a:t>n</a:t>
                      </a:r>
                      <a:r>
                        <a:rPr sz="700" dirty="0">
                          <a:latin typeface="Calibri"/>
                          <a:cs typeface="Calibri"/>
                        </a:rPr>
                        <a:t>t</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7145" marR="196850">
                        <a:lnSpc>
                          <a:spcPct val="110300"/>
                        </a:lnSpc>
                      </a:pPr>
                      <a:r>
                        <a:rPr sz="700" spc="5"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pm</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dirty="0">
                          <a:latin typeface="Calibri"/>
                          <a:cs typeface="Calibri"/>
                        </a:rPr>
                        <a:t>l</a:t>
                      </a:r>
                      <a:r>
                        <a:rPr sz="700" spc="-10" dirty="0">
                          <a:latin typeface="Calibri"/>
                          <a:cs typeface="Calibri"/>
                        </a:rPr>
                        <a:t>e</a:t>
                      </a:r>
                      <a:r>
                        <a:rPr sz="700" spc="-5" dirty="0">
                          <a:latin typeface="Calibri"/>
                          <a:cs typeface="Calibri"/>
                        </a:rPr>
                        <a:t>a</a:t>
                      </a:r>
                      <a:r>
                        <a:rPr sz="700" dirty="0">
                          <a:latin typeface="Calibri"/>
                          <a:cs typeface="Calibri"/>
                        </a:rPr>
                        <a:t>se </a:t>
                      </a:r>
                      <a:r>
                        <a:rPr sz="700" spc="-5" dirty="0">
                          <a:latin typeface="Calibri"/>
                          <a:cs typeface="Calibri"/>
                        </a:rPr>
                        <a:t>paym</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spc="-10" dirty="0">
                          <a:latin typeface="Calibri"/>
                          <a:cs typeface="Calibri"/>
                        </a:rPr>
                        <a:t>o</a:t>
                      </a:r>
                      <a:r>
                        <a:rPr sz="700" dirty="0">
                          <a:latin typeface="Calibri"/>
                          <a:cs typeface="Calibri"/>
                        </a:rPr>
                        <a:t>n a</a:t>
                      </a:r>
                      <a:r>
                        <a:rPr sz="700" spc="5" dirty="0">
                          <a:latin typeface="Calibri"/>
                          <a:cs typeface="Calibri"/>
                        </a:rPr>
                        <a:t> </a:t>
                      </a:r>
                      <a:r>
                        <a:rPr sz="700" spc="-5" dirty="0">
                          <a:latin typeface="Calibri"/>
                          <a:cs typeface="Calibri"/>
                        </a:rPr>
                        <a:t>cap</a:t>
                      </a:r>
                      <a:r>
                        <a:rPr sz="700" dirty="0">
                          <a:latin typeface="Calibri"/>
                          <a:cs typeface="Calibri"/>
                        </a:rPr>
                        <a:t>i</a:t>
                      </a:r>
                      <a:r>
                        <a:rPr sz="700" spc="-5" dirty="0">
                          <a:latin typeface="Calibri"/>
                          <a:cs typeface="Calibri"/>
                        </a:rPr>
                        <a:t>ta</a:t>
                      </a:r>
                      <a:r>
                        <a:rPr sz="700" dirty="0">
                          <a:latin typeface="Calibri"/>
                          <a:cs typeface="Calibri"/>
                        </a:rPr>
                        <a:t>l l</a:t>
                      </a:r>
                      <a:r>
                        <a:rPr sz="700" spc="-5" dirty="0">
                          <a:latin typeface="Calibri"/>
                          <a:cs typeface="Calibri"/>
                        </a:rPr>
                        <a:t>ea</a:t>
                      </a:r>
                      <a:r>
                        <a:rPr sz="700" dirty="0">
                          <a:latin typeface="Calibri"/>
                          <a:cs typeface="Calibri"/>
                        </a:rPr>
                        <a:t>se</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17145" marR="64769">
                        <a:lnSpc>
                          <a:spcPct val="110300"/>
                        </a:lnSpc>
                      </a:pPr>
                      <a:r>
                        <a:rPr sz="700" b="1" spc="-10" dirty="0">
                          <a:solidFill>
                            <a:srgbClr val="FF0000"/>
                          </a:solidFill>
                          <a:latin typeface="Calibri"/>
                          <a:cs typeface="Calibri"/>
                        </a:rPr>
                        <a:t>N</a:t>
                      </a:r>
                      <a:r>
                        <a:rPr sz="700" b="1" spc="-5" dirty="0">
                          <a:solidFill>
                            <a:srgbClr val="FF0000"/>
                          </a:solidFill>
                          <a:latin typeface="Calibri"/>
                          <a:cs typeface="Calibri"/>
                        </a:rPr>
                        <a:t>o</a:t>
                      </a:r>
                      <a:r>
                        <a:rPr sz="700" b="1" dirty="0">
                          <a:solidFill>
                            <a:srgbClr val="FF0000"/>
                          </a:solidFill>
                          <a:latin typeface="Calibri"/>
                          <a:cs typeface="Calibri"/>
                        </a:rPr>
                        <a:t>t</a:t>
                      </a:r>
                      <a:r>
                        <a:rPr sz="700" b="1" spc="5" dirty="0">
                          <a:solidFill>
                            <a:srgbClr val="FF0000"/>
                          </a:solidFill>
                          <a:latin typeface="Calibri"/>
                          <a:cs typeface="Calibri"/>
                        </a:rPr>
                        <a:t> </a:t>
                      </a:r>
                      <a:r>
                        <a:rPr sz="700" b="1" dirty="0">
                          <a:solidFill>
                            <a:srgbClr val="FF0000"/>
                          </a:solidFill>
                          <a:latin typeface="Calibri"/>
                          <a:cs typeface="Calibri"/>
                        </a:rPr>
                        <a:t>c</a:t>
                      </a:r>
                      <a:r>
                        <a:rPr sz="700" b="1" spc="-5" dirty="0">
                          <a:solidFill>
                            <a:srgbClr val="FF0000"/>
                          </a:solidFill>
                          <a:latin typeface="Calibri"/>
                          <a:cs typeface="Calibri"/>
                        </a:rPr>
                        <a:t>ha</a:t>
                      </a:r>
                      <a:r>
                        <a:rPr sz="700" b="1" spc="5" dirty="0">
                          <a:solidFill>
                            <a:srgbClr val="FF0000"/>
                          </a:solidFill>
                          <a:latin typeface="Calibri"/>
                          <a:cs typeface="Calibri"/>
                        </a:rPr>
                        <a:t>r</a:t>
                      </a:r>
                      <a:r>
                        <a:rPr sz="700" b="1" dirty="0">
                          <a:solidFill>
                            <a:srgbClr val="FF0000"/>
                          </a:solidFill>
                          <a:latin typeface="Calibri"/>
                          <a:cs typeface="Calibri"/>
                        </a:rPr>
                        <a:t>ge</a:t>
                      </a:r>
                      <a:r>
                        <a:rPr sz="700" b="1" spc="-5" dirty="0">
                          <a:solidFill>
                            <a:srgbClr val="FF0000"/>
                          </a:solidFill>
                          <a:latin typeface="Calibri"/>
                          <a:cs typeface="Calibri"/>
                        </a:rPr>
                        <a:t>ab</a:t>
                      </a:r>
                      <a:r>
                        <a:rPr sz="700" b="1" dirty="0">
                          <a:solidFill>
                            <a:srgbClr val="FF0000"/>
                          </a:solidFill>
                          <a:latin typeface="Calibri"/>
                          <a:cs typeface="Calibri"/>
                        </a:rPr>
                        <a:t>le</a:t>
                      </a:r>
                      <a:r>
                        <a:rPr sz="700" b="1" spc="10" dirty="0">
                          <a:solidFill>
                            <a:srgbClr val="FF0000"/>
                          </a:solidFill>
                          <a:latin typeface="Calibri"/>
                          <a:cs typeface="Calibri"/>
                        </a:rPr>
                        <a:t> </a:t>
                      </a:r>
                      <a:r>
                        <a:rPr sz="700" b="1" dirty="0">
                          <a:solidFill>
                            <a:srgbClr val="FF0000"/>
                          </a:solidFill>
                          <a:latin typeface="Calibri"/>
                          <a:cs typeface="Calibri"/>
                        </a:rPr>
                        <a:t>to</a:t>
                      </a:r>
                      <a:r>
                        <a:rPr sz="700" b="1" spc="5" dirty="0">
                          <a:solidFill>
                            <a:srgbClr val="FF0000"/>
                          </a:solidFill>
                          <a:latin typeface="Calibri"/>
                          <a:cs typeface="Calibri"/>
                        </a:rPr>
                        <a:t> s</a:t>
                      </a:r>
                      <a:r>
                        <a:rPr sz="700" b="1" spc="-5" dirty="0">
                          <a:solidFill>
                            <a:srgbClr val="FF0000"/>
                          </a:solidFill>
                          <a:latin typeface="Calibri"/>
                          <a:cs typeface="Calibri"/>
                        </a:rPr>
                        <a:t>pon</a:t>
                      </a:r>
                      <a:r>
                        <a:rPr sz="700" b="1" spc="5" dirty="0">
                          <a:solidFill>
                            <a:srgbClr val="FF0000"/>
                          </a:solidFill>
                          <a:latin typeface="Calibri"/>
                          <a:cs typeface="Calibri"/>
                        </a:rPr>
                        <a:t>s</a:t>
                      </a:r>
                      <a:r>
                        <a:rPr sz="700" b="1" spc="-5" dirty="0">
                          <a:solidFill>
                            <a:srgbClr val="FF0000"/>
                          </a:solidFill>
                          <a:latin typeface="Calibri"/>
                          <a:cs typeface="Calibri"/>
                        </a:rPr>
                        <a:t>o</a:t>
                      </a:r>
                      <a:r>
                        <a:rPr sz="700" b="1" spc="5" dirty="0">
                          <a:solidFill>
                            <a:srgbClr val="FF0000"/>
                          </a:solidFill>
                          <a:latin typeface="Calibri"/>
                          <a:cs typeface="Calibri"/>
                        </a:rPr>
                        <a:t>r</a:t>
                      </a:r>
                      <a:r>
                        <a:rPr sz="700" b="1" dirty="0">
                          <a:solidFill>
                            <a:srgbClr val="FF0000"/>
                          </a:solidFill>
                          <a:latin typeface="Calibri"/>
                          <a:cs typeface="Calibri"/>
                        </a:rPr>
                        <a:t>ed </a:t>
                      </a:r>
                      <a:r>
                        <a:rPr sz="700" b="1" spc="-5" dirty="0">
                          <a:solidFill>
                            <a:srgbClr val="FF0000"/>
                          </a:solidFill>
                          <a:latin typeface="Calibri"/>
                          <a:cs typeface="Calibri"/>
                        </a:rPr>
                        <a:t>a</a:t>
                      </a:r>
                      <a:r>
                        <a:rPr sz="700" b="1" spc="-10" dirty="0">
                          <a:solidFill>
                            <a:srgbClr val="FF0000"/>
                          </a:solidFill>
                          <a:latin typeface="Calibri"/>
                          <a:cs typeface="Calibri"/>
                        </a:rPr>
                        <a:t>w</a:t>
                      </a:r>
                      <a:r>
                        <a:rPr sz="700" b="1" spc="-5" dirty="0">
                          <a:solidFill>
                            <a:srgbClr val="FF0000"/>
                          </a:solidFill>
                          <a:latin typeface="Calibri"/>
                          <a:cs typeface="Calibri"/>
                        </a:rPr>
                        <a:t>a</a:t>
                      </a:r>
                      <a:r>
                        <a:rPr sz="700" b="1" spc="5" dirty="0">
                          <a:solidFill>
                            <a:srgbClr val="FF0000"/>
                          </a:solidFill>
                          <a:latin typeface="Calibri"/>
                          <a:cs typeface="Calibri"/>
                        </a:rPr>
                        <a:t>r</a:t>
                      </a:r>
                      <a:r>
                        <a:rPr sz="700" b="1" spc="-5" dirty="0">
                          <a:solidFill>
                            <a:srgbClr val="FF0000"/>
                          </a:solidFill>
                          <a:latin typeface="Calibri"/>
                          <a:cs typeface="Calibri"/>
                        </a:rPr>
                        <a:t>d</a:t>
                      </a:r>
                      <a:r>
                        <a:rPr sz="700" b="1" spc="5" dirty="0">
                          <a:solidFill>
                            <a:srgbClr val="FF0000"/>
                          </a:solidFill>
                          <a:latin typeface="Calibri"/>
                          <a:cs typeface="Calibri"/>
                        </a:rPr>
                        <a:t>s</a:t>
                      </a:r>
                      <a:r>
                        <a:rPr sz="700" b="1" dirty="0">
                          <a:solidFill>
                            <a:srgbClr val="FF0000"/>
                          </a:solidFill>
                          <a:latin typeface="Calibri"/>
                          <a:cs typeface="Calibri"/>
                        </a:rPr>
                        <a:t>;</a:t>
                      </a:r>
                      <a:r>
                        <a:rPr sz="700" b="1" spc="5" dirty="0">
                          <a:solidFill>
                            <a:srgbClr val="FF0000"/>
                          </a:solidFill>
                          <a:latin typeface="Calibri"/>
                          <a:cs typeface="Calibri"/>
                        </a:rPr>
                        <a:t> </a:t>
                      </a:r>
                      <a:r>
                        <a:rPr sz="700" b="1" dirty="0">
                          <a:solidFill>
                            <a:srgbClr val="FF0000"/>
                          </a:solidFill>
                          <a:latin typeface="Calibri"/>
                          <a:cs typeface="Calibri"/>
                        </a:rPr>
                        <a:t>c</a:t>
                      </a:r>
                      <a:r>
                        <a:rPr sz="700" b="1" spc="-5" dirty="0">
                          <a:solidFill>
                            <a:srgbClr val="FF0000"/>
                          </a:solidFill>
                          <a:latin typeface="Calibri"/>
                          <a:cs typeface="Calibri"/>
                        </a:rPr>
                        <a:t>on</a:t>
                      </a:r>
                      <a:r>
                        <a:rPr sz="700" b="1" spc="5" dirty="0">
                          <a:solidFill>
                            <a:srgbClr val="FF0000"/>
                          </a:solidFill>
                          <a:latin typeface="Calibri"/>
                          <a:cs typeface="Calibri"/>
                        </a:rPr>
                        <a:t>s</a:t>
                      </a:r>
                      <a:r>
                        <a:rPr sz="700" b="1" dirty="0">
                          <a:solidFill>
                            <a:srgbClr val="FF0000"/>
                          </a:solidFill>
                          <a:latin typeface="Calibri"/>
                          <a:cs typeface="Calibri"/>
                        </a:rPr>
                        <a:t>i</a:t>
                      </a:r>
                      <a:r>
                        <a:rPr sz="700" b="1" spc="-5" dirty="0">
                          <a:solidFill>
                            <a:srgbClr val="FF0000"/>
                          </a:solidFill>
                          <a:latin typeface="Calibri"/>
                          <a:cs typeface="Calibri"/>
                        </a:rPr>
                        <a:t>d</a:t>
                      </a:r>
                      <a:r>
                        <a:rPr sz="700" b="1" dirty="0">
                          <a:solidFill>
                            <a:srgbClr val="FF0000"/>
                          </a:solidFill>
                          <a:latin typeface="Calibri"/>
                          <a:cs typeface="Calibri"/>
                        </a:rPr>
                        <a:t>e</a:t>
                      </a:r>
                      <a:r>
                        <a:rPr sz="700" b="1" spc="5" dirty="0">
                          <a:solidFill>
                            <a:srgbClr val="FF0000"/>
                          </a:solidFill>
                          <a:latin typeface="Calibri"/>
                          <a:cs typeface="Calibri"/>
                        </a:rPr>
                        <a:t>r</a:t>
                      </a:r>
                      <a:r>
                        <a:rPr sz="700" b="1" dirty="0">
                          <a:solidFill>
                            <a:srgbClr val="FF0000"/>
                          </a:solidFill>
                          <a:latin typeface="Calibri"/>
                          <a:cs typeface="Calibri"/>
                        </a:rPr>
                        <a:t>ed</a:t>
                      </a:r>
                      <a:r>
                        <a:rPr sz="700" b="1" spc="5" dirty="0">
                          <a:solidFill>
                            <a:srgbClr val="FF0000"/>
                          </a:solidFill>
                          <a:latin typeface="Calibri"/>
                          <a:cs typeface="Calibri"/>
                        </a:rPr>
                        <a:t> </a:t>
                      </a:r>
                      <a:r>
                        <a:rPr sz="700" b="1" dirty="0">
                          <a:solidFill>
                            <a:srgbClr val="FF0000"/>
                          </a:solidFill>
                          <a:latin typeface="Calibri"/>
                          <a:cs typeface="Calibri"/>
                        </a:rPr>
                        <a:t>c</a:t>
                      </a:r>
                      <a:r>
                        <a:rPr sz="700" b="1" spc="-5" dirty="0">
                          <a:solidFill>
                            <a:srgbClr val="FF0000"/>
                          </a:solidFill>
                          <a:latin typeface="Calibri"/>
                          <a:cs typeface="Calibri"/>
                        </a:rPr>
                        <a:t>ap</a:t>
                      </a:r>
                      <a:r>
                        <a:rPr sz="700" b="1" dirty="0">
                          <a:solidFill>
                            <a:srgbClr val="FF0000"/>
                          </a:solidFill>
                          <a:latin typeface="Calibri"/>
                          <a:cs typeface="Calibri"/>
                        </a:rPr>
                        <a:t>it</a:t>
                      </a:r>
                      <a:r>
                        <a:rPr sz="700" b="1" spc="-5" dirty="0">
                          <a:solidFill>
                            <a:srgbClr val="FF0000"/>
                          </a:solidFill>
                          <a:latin typeface="Calibri"/>
                          <a:cs typeface="Calibri"/>
                        </a:rPr>
                        <a:t>a</a:t>
                      </a:r>
                      <a:r>
                        <a:rPr sz="700" b="1" dirty="0">
                          <a:solidFill>
                            <a:srgbClr val="FF0000"/>
                          </a:solidFill>
                          <a:latin typeface="Calibri"/>
                          <a:cs typeface="Calibri"/>
                        </a:rPr>
                        <a:t>l</a:t>
                      </a:r>
                      <a:r>
                        <a:rPr sz="700" b="1" spc="5" dirty="0">
                          <a:solidFill>
                            <a:srgbClr val="FF0000"/>
                          </a:solidFill>
                          <a:latin typeface="Calibri"/>
                          <a:cs typeface="Calibri"/>
                        </a:rPr>
                        <a:t> </a:t>
                      </a:r>
                      <a:r>
                        <a:rPr sz="700" b="1" spc="-5" dirty="0">
                          <a:solidFill>
                            <a:srgbClr val="FF0000"/>
                          </a:solidFill>
                          <a:latin typeface="Calibri"/>
                          <a:cs typeface="Calibri"/>
                        </a:rPr>
                        <a:t>a</a:t>
                      </a:r>
                      <a:r>
                        <a:rPr sz="700" b="1" spc="5" dirty="0">
                          <a:solidFill>
                            <a:srgbClr val="FF0000"/>
                          </a:solidFill>
                          <a:latin typeface="Calibri"/>
                          <a:cs typeface="Calibri"/>
                        </a:rPr>
                        <a:t>ss</a:t>
                      </a:r>
                      <a:r>
                        <a:rPr sz="700" b="1" dirty="0">
                          <a:solidFill>
                            <a:srgbClr val="FF0000"/>
                          </a:solidFill>
                          <a:latin typeface="Calibri"/>
                          <a:cs typeface="Calibri"/>
                        </a:rPr>
                        <a:t>et</a:t>
                      </a:r>
                      <a:r>
                        <a:rPr sz="700" b="1" spc="5" dirty="0">
                          <a:solidFill>
                            <a:srgbClr val="FF0000"/>
                          </a:solidFill>
                          <a:latin typeface="Calibri"/>
                          <a:cs typeface="Calibri"/>
                        </a:rPr>
                        <a:t> </a:t>
                      </a:r>
                      <a:r>
                        <a:rPr sz="700" b="1" spc="-5" dirty="0">
                          <a:solidFill>
                            <a:srgbClr val="FF0000"/>
                          </a:solidFill>
                          <a:latin typeface="Calibri"/>
                          <a:cs typeface="Calibri"/>
                        </a:rPr>
                        <a:t>o</a:t>
                      </a:r>
                      <a:r>
                        <a:rPr sz="700" b="1" dirty="0">
                          <a:solidFill>
                            <a:srgbClr val="FF0000"/>
                          </a:solidFill>
                          <a:latin typeface="Calibri"/>
                          <a:cs typeface="Calibri"/>
                        </a:rPr>
                        <a:t>f </a:t>
                      </a:r>
                      <a:r>
                        <a:rPr sz="700" b="1" spc="5" dirty="0">
                          <a:solidFill>
                            <a:srgbClr val="FF0000"/>
                          </a:solidFill>
                          <a:latin typeface="Calibri"/>
                          <a:cs typeface="Calibri"/>
                        </a:rPr>
                        <a:t>C</a:t>
                      </a:r>
                      <a:r>
                        <a:rPr sz="700" b="1" spc="-5" dirty="0">
                          <a:solidFill>
                            <a:srgbClr val="FF0000"/>
                          </a:solidFill>
                          <a:latin typeface="Calibri"/>
                          <a:cs typeface="Calibri"/>
                        </a:rPr>
                        <a:t>a</a:t>
                      </a:r>
                      <a:r>
                        <a:rPr sz="700" b="1" dirty="0">
                          <a:solidFill>
                            <a:srgbClr val="FF0000"/>
                          </a:solidFill>
                          <a:latin typeface="Calibri"/>
                          <a:cs typeface="Calibri"/>
                        </a:rPr>
                        <a:t>ltec</a:t>
                      </a:r>
                      <a:r>
                        <a:rPr sz="700" b="1" spc="-5" dirty="0">
                          <a:solidFill>
                            <a:srgbClr val="FF0000"/>
                          </a:solidFill>
                          <a:latin typeface="Calibri"/>
                          <a:cs typeface="Calibri"/>
                        </a:rPr>
                        <a:t>h</a:t>
                      </a:r>
                      <a:r>
                        <a:rPr sz="700" b="1" dirty="0">
                          <a:solidFill>
                            <a:srgbClr val="FF0000"/>
                          </a:solidFill>
                          <a:latin typeface="Calibri"/>
                          <a:cs typeface="Calibri"/>
                        </a:rPr>
                        <a:t>. </a:t>
                      </a:r>
                      <a:r>
                        <a:rPr sz="700" b="1" spc="5" dirty="0">
                          <a:solidFill>
                            <a:srgbClr val="FF0000"/>
                          </a:solidFill>
                          <a:latin typeface="Calibri"/>
                          <a:cs typeface="Calibri"/>
                        </a:rPr>
                        <a:t> </a:t>
                      </a:r>
                      <a:r>
                        <a:rPr sz="700" b="1" spc="-5" dirty="0">
                          <a:solidFill>
                            <a:srgbClr val="FF0000"/>
                          </a:solidFill>
                          <a:latin typeface="Calibri"/>
                          <a:cs typeface="Calibri"/>
                        </a:rPr>
                        <a:t>U</a:t>
                      </a:r>
                      <a:r>
                        <a:rPr sz="700" b="1" spc="5" dirty="0">
                          <a:solidFill>
                            <a:srgbClr val="FF0000"/>
                          </a:solidFill>
                          <a:latin typeface="Calibri"/>
                          <a:cs typeface="Calibri"/>
                        </a:rPr>
                        <a:t>s</a:t>
                      </a:r>
                      <a:r>
                        <a:rPr sz="700" b="1" dirty="0">
                          <a:solidFill>
                            <a:srgbClr val="FF0000"/>
                          </a:solidFill>
                          <a:latin typeface="Calibri"/>
                          <a:cs typeface="Calibri"/>
                        </a:rPr>
                        <a:t>e</a:t>
                      </a:r>
                      <a:r>
                        <a:rPr sz="700" b="1" spc="10" dirty="0">
                          <a:solidFill>
                            <a:srgbClr val="FF0000"/>
                          </a:solidFill>
                          <a:latin typeface="Calibri"/>
                          <a:cs typeface="Calibri"/>
                        </a:rPr>
                        <a:t> </a:t>
                      </a:r>
                      <a:r>
                        <a:rPr sz="700" b="1" dirty="0">
                          <a:solidFill>
                            <a:srgbClr val="FF0000"/>
                          </a:solidFill>
                          <a:latin typeface="Calibri"/>
                          <a:cs typeface="Calibri"/>
                        </a:rPr>
                        <a:t>Re</a:t>
                      </a:r>
                      <a:r>
                        <a:rPr sz="700" b="1" spc="-5" dirty="0">
                          <a:solidFill>
                            <a:srgbClr val="FF0000"/>
                          </a:solidFill>
                          <a:latin typeface="Calibri"/>
                          <a:cs typeface="Calibri"/>
                        </a:rPr>
                        <a:t>n</a:t>
                      </a:r>
                      <a:r>
                        <a:rPr sz="700" b="1" dirty="0">
                          <a:solidFill>
                            <a:srgbClr val="FF0000"/>
                          </a:solidFill>
                          <a:latin typeface="Calibri"/>
                          <a:cs typeface="Calibri"/>
                        </a:rPr>
                        <a:t>t</a:t>
                      </a:r>
                      <a:r>
                        <a:rPr sz="700" b="1" spc="-5" dirty="0">
                          <a:solidFill>
                            <a:srgbClr val="FF0000"/>
                          </a:solidFill>
                          <a:latin typeface="Calibri"/>
                          <a:cs typeface="Calibri"/>
                        </a:rPr>
                        <a:t>a</a:t>
                      </a:r>
                      <a:r>
                        <a:rPr sz="700" b="1" dirty="0">
                          <a:solidFill>
                            <a:srgbClr val="FF0000"/>
                          </a:solidFill>
                          <a:latin typeface="Calibri"/>
                          <a:cs typeface="Calibri"/>
                        </a:rPr>
                        <a:t>ls</a:t>
                      </a:r>
                      <a:r>
                        <a:rPr sz="700" b="1" spc="15" dirty="0">
                          <a:solidFill>
                            <a:srgbClr val="FF0000"/>
                          </a:solidFill>
                          <a:latin typeface="Calibri"/>
                          <a:cs typeface="Calibri"/>
                        </a:rPr>
                        <a:t> </a:t>
                      </a:r>
                      <a:r>
                        <a:rPr sz="700" b="1" spc="-5" dirty="0">
                          <a:solidFill>
                            <a:srgbClr val="FF0000"/>
                          </a:solidFill>
                          <a:latin typeface="Calibri"/>
                          <a:cs typeface="Calibri"/>
                        </a:rPr>
                        <a:t>o</a:t>
                      </a:r>
                      <a:r>
                        <a:rPr sz="700" b="1" dirty="0">
                          <a:solidFill>
                            <a:srgbClr val="FF0000"/>
                          </a:solidFill>
                          <a:latin typeface="Calibri"/>
                          <a:cs typeface="Calibri"/>
                        </a:rPr>
                        <a:t>f</a:t>
                      </a:r>
                      <a:r>
                        <a:rPr sz="700" b="1" spc="10" dirty="0">
                          <a:solidFill>
                            <a:srgbClr val="FF0000"/>
                          </a:solidFill>
                          <a:latin typeface="Calibri"/>
                          <a:cs typeface="Calibri"/>
                        </a:rPr>
                        <a:t> </a:t>
                      </a:r>
                      <a:r>
                        <a:rPr sz="700" b="1" spc="5" dirty="0">
                          <a:solidFill>
                            <a:srgbClr val="FF0000"/>
                          </a:solidFill>
                          <a:latin typeface="Calibri"/>
                          <a:cs typeface="Calibri"/>
                        </a:rPr>
                        <a:t>E</a:t>
                      </a:r>
                      <a:r>
                        <a:rPr sz="700" b="1" spc="-5" dirty="0">
                          <a:solidFill>
                            <a:srgbClr val="FF0000"/>
                          </a:solidFill>
                          <a:latin typeface="Calibri"/>
                          <a:cs typeface="Calibri"/>
                        </a:rPr>
                        <a:t>qu</a:t>
                      </a:r>
                      <a:r>
                        <a:rPr sz="700" b="1" dirty="0">
                          <a:solidFill>
                            <a:srgbClr val="FF0000"/>
                          </a:solidFill>
                          <a:latin typeface="Calibri"/>
                          <a:cs typeface="Calibri"/>
                        </a:rPr>
                        <a:t>i</a:t>
                      </a:r>
                      <a:r>
                        <a:rPr sz="700" b="1" spc="-5" dirty="0">
                          <a:solidFill>
                            <a:srgbClr val="FF0000"/>
                          </a:solidFill>
                          <a:latin typeface="Calibri"/>
                          <a:cs typeface="Calibri"/>
                        </a:rPr>
                        <a:t>pm</a:t>
                      </a:r>
                      <a:r>
                        <a:rPr sz="700" b="1" dirty="0">
                          <a:solidFill>
                            <a:srgbClr val="FF0000"/>
                          </a:solidFill>
                          <a:latin typeface="Calibri"/>
                          <a:cs typeface="Calibri"/>
                        </a:rPr>
                        <a:t>e</a:t>
                      </a:r>
                      <a:r>
                        <a:rPr sz="700" b="1" spc="-5" dirty="0">
                          <a:solidFill>
                            <a:srgbClr val="FF0000"/>
                          </a:solidFill>
                          <a:latin typeface="Calibri"/>
                          <a:cs typeface="Calibri"/>
                        </a:rPr>
                        <a:t>n</a:t>
                      </a:r>
                      <a:r>
                        <a:rPr sz="700" b="1" dirty="0">
                          <a:solidFill>
                            <a:srgbClr val="FF0000"/>
                          </a:solidFill>
                          <a:latin typeface="Calibri"/>
                          <a:cs typeface="Calibri"/>
                        </a:rPr>
                        <a:t>t ex</a:t>
                      </a:r>
                      <a:r>
                        <a:rPr sz="700" b="1" spc="-5" dirty="0">
                          <a:solidFill>
                            <a:srgbClr val="FF0000"/>
                          </a:solidFill>
                          <a:latin typeface="Calibri"/>
                          <a:cs typeface="Calibri"/>
                        </a:rPr>
                        <a:t>p</a:t>
                      </a:r>
                      <a:r>
                        <a:rPr sz="700" b="1" dirty="0">
                          <a:solidFill>
                            <a:srgbClr val="FF0000"/>
                          </a:solidFill>
                          <a:latin typeface="Calibri"/>
                          <a:cs typeface="Calibri"/>
                        </a:rPr>
                        <a:t>e</a:t>
                      </a:r>
                      <a:r>
                        <a:rPr sz="700" b="1" spc="-5" dirty="0">
                          <a:solidFill>
                            <a:srgbClr val="FF0000"/>
                          </a:solidFill>
                          <a:latin typeface="Calibri"/>
                          <a:cs typeface="Calibri"/>
                        </a:rPr>
                        <a:t>nd</a:t>
                      </a:r>
                      <a:r>
                        <a:rPr sz="700" b="1" dirty="0">
                          <a:solidFill>
                            <a:srgbClr val="FF0000"/>
                          </a:solidFill>
                          <a:latin typeface="Calibri"/>
                          <a:cs typeface="Calibri"/>
                        </a:rPr>
                        <a:t>it</a:t>
                      </a:r>
                      <a:r>
                        <a:rPr sz="700" b="1" spc="-5" dirty="0">
                          <a:solidFill>
                            <a:srgbClr val="FF0000"/>
                          </a:solidFill>
                          <a:latin typeface="Calibri"/>
                          <a:cs typeface="Calibri"/>
                        </a:rPr>
                        <a:t>u</a:t>
                      </a:r>
                      <a:r>
                        <a:rPr sz="700" b="1" spc="5" dirty="0">
                          <a:solidFill>
                            <a:srgbClr val="FF0000"/>
                          </a:solidFill>
                          <a:latin typeface="Calibri"/>
                          <a:cs typeface="Calibri"/>
                        </a:rPr>
                        <a:t>r</a:t>
                      </a:r>
                      <a:r>
                        <a:rPr sz="700" b="1" dirty="0">
                          <a:solidFill>
                            <a:srgbClr val="FF0000"/>
                          </a:solidFill>
                          <a:latin typeface="Calibri"/>
                          <a:cs typeface="Calibri"/>
                        </a:rPr>
                        <a:t>e</a:t>
                      </a:r>
                      <a:r>
                        <a:rPr sz="700" b="1" spc="10" dirty="0">
                          <a:solidFill>
                            <a:srgbClr val="FF0000"/>
                          </a:solidFill>
                          <a:latin typeface="Calibri"/>
                          <a:cs typeface="Calibri"/>
                        </a:rPr>
                        <a:t> </a:t>
                      </a:r>
                      <a:r>
                        <a:rPr sz="700" b="1" dirty="0">
                          <a:solidFill>
                            <a:srgbClr val="FF0000"/>
                          </a:solidFill>
                          <a:latin typeface="Calibri"/>
                          <a:cs typeface="Calibri"/>
                        </a:rPr>
                        <a:t>t</a:t>
                      </a:r>
                      <a:r>
                        <a:rPr sz="700" b="1" spc="5" dirty="0">
                          <a:solidFill>
                            <a:srgbClr val="FF0000"/>
                          </a:solidFill>
                          <a:latin typeface="Calibri"/>
                          <a:cs typeface="Calibri"/>
                        </a:rPr>
                        <a:t>y</a:t>
                      </a:r>
                      <a:r>
                        <a:rPr sz="700" b="1" spc="-5" dirty="0">
                          <a:solidFill>
                            <a:srgbClr val="FF0000"/>
                          </a:solidFill>
                          <a:latin typeface="Calibri"/>
                          <a:cs typeface="Calibri"/>
                        </a:rPr>
                        <a:t>p</a:t>
                      </a:r>
                      <a:r>
                        <a:rPr sz="700" b="1" dirty="0">
                          <a:solidFill>
                            <a:srgbClr val="FF0000"/>
                          </a:solidFill>
                          <a:latin typeface="Calibri"/>
                          <a:cs typeface="Calibri"/>
                        </a:rPr>
                        <a:t>e</a:t>
                      </a:r>
                      <a:r>
                        <a:rPr sz="700" b="1" spc="10" dirty="0">
                          <a:solidFill>
                            <a:srgbClr val="FF0000"/>
                          </a:solidFill>
                          <a:latin typeface="Calibri"/>
                          <a:cs typeface="Calibri"/>
                        </a:rPr>
                        <a:t> </a:t>
                      </a:r>
                      <a:r>
                        <a:rPr sz="700" b="1" dirty="0">
                          <a:solidFill>
                            <a:srgbClr val="FF0000"/>
                          </a:solidFill>
                          <a:latin typeface="Calibri"/>
                          <a:cs typeface="Calibri"/>
                        </a:rPr>
                        <a:t>i</a:t>
                      </a:r>
                      <a:r>
                        <a:rPr sz="700" b="1" spc="-5" dirty="0">
                          <a:solidFill>
                            <a:srgbClr val="FF0000"/>
                          </a:solidFill>
                          <a:latin typeface="Calibri"/>
                          <a:cs typeface="Calibri"/>
                        </a:rPr>
                        <a:t>n</a:t>
                      </a:r>
                      <a:r>
                        <a:rPr sz="700" b="1" spc="5" dirty="0">
                          <a:solidFill>
                            <a:srgbClr val="FF0000"/>
                          </a:solidFill>
                          <a:latin typeface="Calibri"/>
                          <a:cs typeface="Calibri"/>
                        </a:rPr>
                        <a:t>s</a:t>
                      </a:r>
                      <a:r>
                        <a:rPr sz="700" b="1" dirty="0">
                          <a:solidFill>
                            <a:srgbClr val="FF0000"/>
                          </a:solidFill>
                          <a:latin typeface="Calibri"/>
                          <a:cs typeface="Calibri"/>
                        </a:rPr>
                        <a:t>te</a:t>
                      </a:r>
                      <a:r>
                        <a:rPr sz="700" b="1" spc="-5" dirty="0">
                          <a:solidFill>
                            <a:srgbClr val="FF0000"/>
                          </a:solidFill>
                          <a:latin typeface="Calibri"/>
                          <a:cs typeface="Calibri"/>
                        </a:rPr>
                        <a:t>a</a:t>
                      </a:r>
                      <a:r>
                        <a:rPr sz="700" b="1" dirty="0">
                          <a:solidFill>
                            <a:srgbClr val="FF0000"/>
                          </a:solidFill>
                          <a:latin typeface="Calibri"/>
                          <a:cs typeface="Calibri"/>
                        </a:rPr>
                        <a:t>d</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17145">
                        <a:lnSpc>
                          <a:spcPct val="100000"/>
                        </a:lnSpc>
                      </a:pPr>
                      <a:r>
                        <a:rPr sz="700" b="1" spc="-10" dirty="0">
                          <a:solidFill>
                            <a:srgbClr val="FF0000"/>
                          </a:solidFill>
                          <a:latin typeface="Calibri"/>
                          <a:cs typeface="Calibri"/>
                        </a:rPr>
                        <a:t>N</a:t>
                      </a:r>
                      <a:r>
                        <a:rPr sz="700" b="1" dirty="0">
                          <a:solidFill>
                            <a:srgbClr val="FF0000"/>
                          </a:solidFill>
                          <a:latin typeface="Calibri"/>
                          <a:cs typeface="Calibri"/>
                        </a:rPr>
                        <a:t>o</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r>
              <a:tr h="692078">
                <a:tc>
                  <a:txBody>
                    <a:bodyPr/>
                    <a:lstStyle/>
                    <a:p>
                      <a:pPr marL="59690">
                        <a:lnSpc>
                          <a:spcPct val="100000"/>
                        </a:lnSpc>
                      </a:pPr>
                      <a:r>
                        <a:rPr sz="700" dirty="0">
                          <a:latin typeface="Segoe UI"/>
                          <a:cs typeface="Segoe UI"/>
                        </a:rPr>
                        <a:t>23</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49">
                      <a:solidFill>
                        <a:srgbClr val="000000"/>
                      </a:solidFill>
                      <a:prstDash val="solid"/>
                    </a:lnT>
                    <a:lnB w="13449">
                      <a:solidFill>
                        <a:srgbClr val="000000"/>
                      </a:solidFill>
                      <a:prstDash val="solid"/>
                    </a:lnB>
                  </a:tcPr>
                </a:tc>
                <a:tc>
                  <a:txBody>
                    <a:bodyPr/>
                    <a:lstStyle/>
                    <a:p>
                      <a:pPr marL="17145">
                        <a:lnSpc>
                          <a:spcPct val="100000"/>
                        </a:lnSpc>
                      </a:pPr>
                      <a:r>
                        <a:rPr sz="700" dirty="0">
                          <a:latin typeface="Calibri"/>
                          <a:cs typeface="Calibri"/>
                        </a:rPr>
                        <a:t>Mi</a:t>
                      </a:r>
                      <a:r>
                        <a:rPr sz="700" spc="-5" dirty="0">
                          <a:latin typeface="Calibri"/>
                          <a:cs typeface="Calibri"/>
                        </a:rPr>
                        <a:t>cr</a:t>
                      </a:r>
                      <a:r>
                        <a:rPr sz="700" spc="-10" dirty="0">
                          <a:latin typeface="Calibri"/>
                          <a:cs typeface="Calibri"/>
                        </a:rPr>
                        <a:t>oe</a:t>
                      </a:r>
                      <a:r>
                        <a:rPr sz="700" dirty="0">
                          <a:latin typeface="Calibri"/>
                          <a:cs typeface="Calibri"/>
                        </a:rPr>
                        <a:t>l</a:t>
                      </a:r>
                      <a:r>
                        <a:rPr sz="700" spc="-10" dirty="0">
                          <a:latin typeface="Calibri"/>
                          <a:cs typeface="Calibri"/>
                        </a:rPr>
                        <a:t>e</a:t>
                      </a:r>
                      <a:r>
                        <a:rPr sz="700" spc="-5" dirty="0">
                          <a:latin typeface="Calibri"/>
                          <a:cs typeface="Calibri"/>
                        </a:rPr>
                        <a:t>ctr</a:t>
                      </a:r>
                      <a:r>
                        <a:rPr sz="700" spc="-10" dirty="0">
                          <a:latin typeface="Calibri"/>
                          <a:cs typeface="Calibri"/>
                        </a:rPr>
                        <a:t>o</a:t>
                      </a:r>
                      <a:r>
                        <a:rPr sz="700" spc="-5" dirty="0">
                          <a:latin typeface="Calibri"/>
                          <a:cs typeface="Calibri"/>
                        </a:rPr>
                        <a:t>n</a:t>
                      </a:r>
                      <a:r>
                        <a:rPr sz="700" dirty="0">
                          <a:latin typeface="Calibri"/>
                          <a:cs typeface="Calibri"/>
                        </a:rPr>
                        <a:t>ic </a:t>
                      </a:r>
                      <a:r>
                        <a:rPr sz="700" spc="-5" dirty="0">
                          <a:latin typeface="Calibri"/>
                          <a:cs typeface="Calibri"/>
                        </a:rPr>
                        <a:t>ch</a:t>
                      </a:r>
                      <a:r>
                        <a:rPr sz="700" dirty="0">
                          <a:latin typeface="Calibri"/>
                          <a:cs typeface="Calibri"/>
                        </a:rPr>
                        <a:t>i</a:t>
                      </a:r>
                      <a:r>
                        <a:rPr sz="700" spc="-5" dirty="0">
                          <a:latin typeface="Calibri"/>
                          <a:cs typeface="Calibri"/>
                        </a:rPr>
                        <a:t>ps</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7145">
                        <a:lnSpc>
                          <a:spcPct val="100000"/>
                        </a:lnSpc>
                      </a:pPr>
                      <a:r>
                        <a:rPr sz="700" dirty="0">
                          <a:latin typeface="Calibri"/>
                          <a:cs typeface="Calibri"/>
                        </a:rPr>
                        <a:t>M</a:t>
                      </a:r>
                      <a:r>
                        <a:rPr sz="700" spc="-5" dirty="0">
                          <a:latin typeface="Calibri"/>
                          <a:cs typeface="Calibri"/>
                        </a:rPr>
                        <a:t>at</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a</a:t>
                      </a:r>
                      <a:r>
                        <a:rPr sz="700" dirty="0">
                          <a:latin typeface="Calibri"/>
                          <a:cs typeface="Calibri"/>
                        </a:rPr>
                        <a:t>ls</a:t>
                      </a:r>
                      <a:r>
                        <a:rPr sz="700" spc="5" dirty="0">
                          <a:latin typeface="Calibri"/>
                          <a:cs typeface="Calibri"/>
                        </a:rPr>
                        <a:t> </a:t>
                      </a:r>
                      <a:r>
                        <a:rPr sz="700" spc="-5" dirty="0">
                          <a:latin typeface="Calibri"/>
                          <a:cs typeface="Calibri"/>
                        </a:rPr>
                        <a:t>an</a:t>
                      </a:r>
                      <a:r>
                        <a:rPr sz="700" dirty="0">
                          <a:latin typeface="Calibri"/>
                          <a:cs typeface="Calibri"/>
                        </a:rPr>
                        <a:t>d 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7145" marR="141605">
                        <a:lnSpc>
                          <a:spcPct val="110300"/>
                        </a:lnSpc>
                      </a:pPr>
                      <a:r>
                        <a:rPr sz="700" dirty="0">
                          <a:latin typeface="Calibri"/>
                          <a:cs typeface="Calibri"/>
                        </a:rPr>
                        <a:t>Mi</a:t>
                      </a:r>
                      <a:r>
                        <a:rPr sz="700" spc="-5" dirty="0">
                          <a:latin typeface="Calibri"/>
                          <a:cs typeface="Calibri"/>
                        </a:rPr>
                        <a:t>cr</a:t>
                      </a:r>
                      <a:r>
                        <a:rPr sz="700" spc="-10" dirty="0">
                          <a:latin typeface="Calibri"/>
                          <a:cs typeface="Calibri"/>
                        </a:rPr>
                        <a:t>oe</a:t>
                      </a:r>
                      <a:r>
                        <a:rPr sz="700" dirty="0">
                          <a:latin typeface="Calibri"/>
                          <a:cs typeface="Calibri"/>
                        </a:rPr>
                        <a:t>l</a:t>
                      </a:r>
                      <a:r>
                        <a:rPr sz="700" spc="-10" dirty="0">
                          <a:latin typeface="Calibri"/>
                          <a:cs typeface="Calibri"/>
                        </a:rPr>
                        <a:t>e</a:t>
                      </a:r>
                      <a:r>
                        <a:rPr sz="700" spc="-5" dirty="0">
                          <a:latin typeface="Calibri"/>
                          <a:cs typeface="Calibri"/>
                        </a:rPr>
                        <a:t>ctr</a:t>
                      </a:r>
                      <a:r>
                        <a:rPr sz="700" spc="-10" dirty="0">
                          <a:latin typeface="Calibri"/>
                          <a:cs typeface="Calibri"/>
                        </a:rPr>
                        <a:t>o</a:t>
                      </a:r>
                      <a:r>
                        <a:rPr sz="700" spc="-5" dirty="0">
                          <a:latin typeface="Calibri"/>
                          <a:cs typeface="Calibri"/>
                        </a:rPr>
                        <a:t>n</a:t>
                      </a:r>
                      <a:r>
                        <a:rPr sz="700" dirty="0">
                          <a:latin typeface="Calibri"/>
                          <a:cs typeface="Calibri"/>
                        </a:rPr>
                        <a:t>ic </a:t>
                      </a:r>
                      <a:r>
                        <a:rPr sz="700" spc="-5" dirty="0">
                          <a:latin typeface="Calibri"/>
                          <a:cs typeface="Calibri"/>
                        </a:rPr>
                        <a:t>ch</a:t>
                      </a:r>
                      <a:r>
                        <a:rPr sz="700" dirty="0">
                          <a:latin typeface="Calibri"/>
                          <a:cs typeface="Calibri"/>
                        </a:rPr>
                        <a:t>i</a:t>
                      </a:r>
                      <a:r>
                        <a:rPr sz="700" spc="-5" dirty="0">
                          <a:latin typeface="Calibri"/>
                          <a:cs typeface="Calibri"/>
                        </a:rPr>
                        <a:t>p</a:t>
                      </a:r>
                      <a:r>
                        <a:rPr sz="700" dirty="0">
                          <a:latin typeface="Calibri"/>
                          <a:cs typeface="Calibri"/>
                        </a:rPr>
                        <a:t>s</a:t>
                      </a:r>
                      <a:r>
                        <a:rPr sz="700" spc="5" dirty="0">
                          <a:latin typeface="Calibri"/>
                          <a:cs typeface="Calibri"/>
                        </a:rPr>
                        <a:t> </a:t>
                      </a:r>
                      <a:r>
                        <a:rPr sz="700" spc="-5" dirty="0">
                          <a:latin typeface="Calibri"/>
                          <a:cs typeface="Calibri"/>
                        </a:rPr>
                        <a:t>manufactur</a:t>
                      </a:r>
                      <a:r>
                        <a:rPr sz="700" spc="-10" dirty="0">
                          <a:latin typeface="Calibri"/>
                          <a:cs typeface="Calibri"/>
                        </a:rPr>
                        <a:t>e</a:t>
                      </a:r>
                      <a:r>
                        <a:rPr sz="700" dirty="0">
                          <a:latin typeface="Calibri"/>
                          <a:cs typeface="Calibri"/>
                        </a:rPr>
                        <a:t>d </a:t>
                      </a:r>
                      <a:r>
                        <a:rPr sz="700" spc="-5" dirty="0">
                          <a:latin typeface="Calibri"/>
                          <a:cs typeface="Calibri"/>
                        </a:rPr>
                        <a:t>b</a:t>
                      </a:r>
                      <a:r>
                        <a:rPr sz="700" dirty="0">
                          <a:latin typeface="Calibri"/>
                          <a:cs typeface="Calibri"/>
                        </a:rPr>
                        <a:t>y </a:t>
                      </a:r>
                      <a:r>
                        <a:rPr sz="700" spc="-5" dirty="0">
                          <a:latin typeface="Calibri"/>
                          <a:cs typeface="Calibri"/>
                        </a:rPr>
                        <a:t>a</a:t>
                      </a:r>
                      <a:r>
                        <a:rPr sz="700" dirty="0">
                          <a:latin typeface="Calibri"/>
                          <a:cs typeface="Calibri"/>
                        </a:rPr>
                        <a:t>n </a:t>
                      </a:r>
                      <a:r>
                        <a:rPr sz="700" spc="-10" dirty="0">
                          <a:latin typeface="Calibri"/>
                          <a:cs typeface="Calibri"/>
                        </a:rPr>
                        <a:t>o</a:t>
                      </a:r>
                      <a:r>
                        <a:rPr sz="700" spc="-5" dirty="0">
                          <a:latin typeface="Calibri"/>
                          <a:cs typeface="Calibri"/>
                        </a:rPr>
                        <a:t>ut</a:t>
                      </a:r>
                      <a:r>
                        <a:rPr sz="700" dirty="0">
                          <a:latin typeface="Calibri"/>
                          <a:cs typeface="Calibri"/>
                        </a:rPr>
                        <a:t>si</a:t>
                      </a:r>
                      <a:r>
                        <a:rPr sz="700" spc="-5" dirty="0">
                          <a:latin typeface="Calibri"/>
                          <a:cs typeface="Calibri"/>
                        </a:rPr>
                        <a:t>d</a:t>
                      </a:r>
                      <a:r>
                        <a:rPr sz="700" dirty="0">
                          <a:latin typeface="Calibri"/>
                          <a:cs typeface="Calibri"/>
                        </a:rPr>
                        <a:t>e </a:t>
                      </a:r>
                      <a:r>
                        <a:rPr sz="700" spc="-5" dirty="0">
                          <a:latin typeface="Calibri"/>
                          <a:cs typeface="Calibri"/>
                        </a:rPr>
                        <a:t>v</a:t>
                      </a:r>
                      <a:r>
                        <a:rPr sz="700" spc="-10" dirty="0">
                          <a:latin typeface="Calibri"/>
                          <a:cs typeface="Calibri"/>
                        </a:rPr>
                        <a:t>e</a:t>
                      </a:r>
                      <a:r>
                        <a:rPr sz="700" spc="-5" dirty="0">
                          <a:latin typeface="Calibri"/>
                          <a:cs typeface="Calibri"/>
                        </a:rPr>
                        <a:t>nd</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ba</a:t>
                      </a:r>
                      <a:r>
                        <a:rPr sz="700" dirty="0">
                          <a:latin typeface="Calibri"/>
                          <a:cs typeface="Calibri"/>
                        </a:rPr>
                        <a:t>s</a:t>
                      </a:r>
                      <a:r>
                        <a:rPr sz="700" spc="-10" dirty="0">
                          <a:latin typeface="Calibri"/>
                          <a:cs typeface="Calibri"/>
                        </a:rPr>
                        <a:t>e</a:t>
                      </a:r>
                      <a:r>
                        <a:rPr sz="700" dirty="0">
                          <a:latin typeface="Calibri"/>
                          <a:cs typeface="Calibri"/>
                        </a:rPr>
                        <a:t>d </a:t>
                      </a:r>
                      <a:r>
                        <a:rPr sz="700" spc="-10" dirty="0">
                          <a:latin typeface="Calibri"/>
                          <a:cs typeface="Calibri"/>
                        </a:rPr>
                        <a:t>o</a:t>
                      </a:r>
                      <a:r>
                        <a:rPr sz="700" dirty="0">
                          <a:latin typeface="Calibri"/>
                          <a:cs typeface="Calibri"/>
                        </a:rPr>
                        <a:t>n C</a:t>
                      </a:r>
                      <a:r>
                        <a:rPr sz="700" spc="-5" dirty="0">
                          <a:latin typeface="Calibri"/>
                          <a:cs typeface="Calibri"/>
                        </a:rPr>
                        <a:t>a</a:t>
                      </a:r>
                      <a:r>
                        <a:rPr sz="700" dirty="0">
                          <a:latin typeface="Calibri"/>
                          <a:cs typeface="Calibri"/>
                        </a:rPr>
                        <a:t>l</a:t>
                      </a:r>
                      <a:r>
                        <a:rPr sz="700" spc="-5" dirty="0">
                          <a:latin typeface="Calibri"/>
                          <a:cs typeface="Calibri"/>
                        </a:rPr>
                        <a:t>t</a:t>
                      </a:r>
                      <a:r>
                        <a:rPr sz="700" spc="-10" dirty="0">
                          <a:latin typeface="Calibri"/>
                          <a:cs typeface="Calibri"/>
                        </a:rPr>
                        <a:t>e</a:t>
                      </a:r>
                      <a:r>
                        <a:rPr sz="700" spc="-5" dirty="0">
                          <a:latin typeface="Calibri"/>
                          <a:cs typeface="Calibri"/>
                        </a:rPr>
                        <a:t>c</a:t>
                      </a:r>
                      <a:r>
                        <a:rPr sz="700" dirty="0">
                          <a:latin typeface="Calibri"/>
                          <a:cs typeface="Calibri"/>
                        </a:rPr>
                        <a:t>h </a:t>
                      </a:r>
                      <a:r>
                        <a:rPr sz="700" spc="-5" dirty="0">
                          <a:latin typeface="Calibri"/>
                          <a:cs typeface="Calibri"/>
                        </a:rPr>
                        <a:t>d</a:t>
                      </a:r>
                      <a:r>
                        <a:rPr sz="700" spc="-10" dirty="0">
                          <a:latin typeface="Calibri"/>
                          <a:cs typeface="Calibri"/>
                        </a:rPr>
                        <a:t>e</a:t>
                      </a:r>
                      <a:r>
                        <a:rPr sz="700" dirty="0">
                          <a:latin typeface="Calibri"/>
                          <a:cs typeface="Calibri"/>
                        </a:rPr>
                        <a:t>si</a:t>
                      </a:r>
                      <a:r>
                        <a:rPr sz="700" spc="-10" dirty="0">
                          <a:latin typeface="Calibri"/>
                          <a:cs typeface="Calibri"/>
                        </a:rPr>
                        <a:t>g</a:t>
                      </a:r>
                      <a:r>
                        <a:rPr sz="700" dirty="0">
                          <a:latin typeface="Calibri"/>
                          <a:cs typeface="Calibri"/>
                        </a:rPr>
                        <a:t>n </a:t>
                      </a:r>
                      <a:r>
                        <a:rPr sz="700" spc="-5" dirty="0">
                          <a:latin typeface="Calibri"/>
                          <a:cs typeface="Calibri"/>
                        </a:rPr>
                        <a:t>an</a:t>
                      </a:r>
                      <a:r>
                        <a:rPr sz="700" dirty="0">
                          <a:latin typeface="Calibri"/>
                          <a:cs typeface="Calibri"/>
                        </a:rPr>
                        <a:t>d s</a:t>
                      </a:r>
                      <a:r>
                        <a:rPr sz="700" spc="-5" dirty="0">
                          <a:latin typeface="Calibri"/>
                          <a:cs typeface="Calibri"/>
                        </a:rPr>
                        <a:t>p</a:t>
                      </a:r>
                      <a:r>
                        <a:rPr sz="700" spc="-10" dirty="0">
                          <a:latin typeface="Calibri"/>
                          <a:cs typeface="Calibri"/>
                        </a:rPr>
                        <a:t>e</a:t>
                      </a:r>
                      <a:r>
                        <a:rPr sz="700" spc="-5" dirty="0">
                          <a:latin typeface="Calibri"/>
                          <a:cs typeface="Calibri"/>
                        </a:rPr>
                        <a:t>c</a:t>
                      </a:r>
                      <a:r>
                        <a:rPr sz="700" dirty="0">
                          <a:latin typeface="Calibri"/>
                          <a:cs typeface="Calibri"/>
                        </a:rPr>
                        <a:t>i</a:t>
                      </a:r>
                      <a:r>
                        <a:rPr sz="700" spc="-5" dirty="0">
                          <a:latin typeface="Calibri"/>
                          <a:cs typeface="Calibri"/>
                        </a:rPr>
                        <a:t>f</a:t>
                      </a:r>
                      <a:r>
                        <a:rPr sz="700" dirty="0">
                          <a:latin typeface="Calibri"/>
                          <a:cs typeface="Calibri"/>
                        </a:rPr>
                        <a:t>i</a:t>
                      </a:r>
                      <a:r>
                        <a:rPr sz="700" spc="-5" dirty="0">
                          <a:latin typeface="Calibri"/>
                          <a:cs typeface="Calibri"/>
                        </a:rPr>
                        <a:t>cat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17145">
                        <a:lnSpc>
                          <a:spcPct val="100000"/>
                        </a:lnSpc>
                      </a:pPr>
                      <a:r>
                        <a:rPr sz="700" dirty="0">
                          <a:latin typeface="Calibri"/>
                          <a:cs typeface="Calibri"/>
                        </a:rPr>
                        <a:t>C</a:t>
                      </a:r>
                      <a:r>
                        <a:rPr sz="700" spc="-5" dirty="0">
                          <a:latin typeface="Calibri"/>
                          <a:cs typeface="Calibri"/>
                        </a:rPr>
                        <a:t>a</a:t>
                      </a:r>
                      <a:r>
                        <a:rPr sz="700" dirty="0">
                          <a:latin typeface="Calibri"/>
                          <a:cs typeface="Calibri"/>
                        </a:rPr>
                        <a:t>n </a:t>
                      </a:r>
                      <a:r>
                        <a:rPr sz="700" spc="-5" dirty="0">
                          <a:latin typeface="Calibri"/>
                          <a:cs typeface="Calibri"/>
                        </a:rPr>
                        <a:t>b</a:t>
                      </a:r>
                      <a:r>
                        <a:rPr sz="700" dirty="0">
                          <a:latin typeface="Calibri"/>
                          <a:cs typeface="Calibri"/>
                        </a:rPr>
                        <a:t>e </a:t>
                      </a: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10" dirty="0">
                          <a:latin typeface="Calibri"/>
                          <a:cs typeface="Calibri"/>
                        </a:rPr>
                        <a:t>o</a:t>
                      </a:r>
                      <a:r>
                        <a:rPr sz="700" dirty="0">
                          <a:latin typeface="Calibri"/>
                          <a:cs typeface="Calibri"/>
                        </a:rPr>
                        <a:t>n s</a:t>
                      </a:r>
                      <a:r>
                        <a:rPr sz="700" spc="-5" dirty="0">
                          <a:latin typeface="Calibri"/>
                          <a:cs typeface="Calibri"/>
                        </a:rPr>
                        <a:t>p</a:t>
                      </a:r>
                      <a:r>
                        <a:rPr sz="700" spc="-10" dirty="0">
                          <a:latin typeface="Calibri"/>
                          <a:cs typeface="Calibri"/>
                        </a:rPr>
                        <a:t>o</a:t>
                      </a:r>
                      <a:r>
                        <a:rPr sz="700" spc="-5" dirty="0">
                          <a:latin typeface="Calibri"/>
                          <a:cs typeface="Calibri"/>
                        </a:rPr>
                        <a:t>n</a:t>
                      </a:r>
                      <a:r>
                        <a:rPr sz="700" dirty="0">
                          <a:latin typeface="Calibri"/>
                          <a:cs typeface="Calibri"/>
                        </a:rPr>
                        <a:t>s</a:t>
                      </a:r>
                      <a:r>
                        <a:rPr sz="700" spc="-10" dirty="0">
                          <a:latin typeface="Calibri"/>
                          <a:cs typeface="Calibri"/>
                        </a:rPr>
                        <a:t>o</a:t>
                      </a:r>
                      <a:r>
                        <a:rPr sz="700" spc="-5" dirty="0">
                          <a:latin typeface="Calibri"/>
                          <a:cs typeface="Calibri"/>
                        </a:rPr>
                        <a:t>r</a:t>
                      </a:r>
                      <a:r>
                        <a:rPr sz="700" spc="-10" dirty="0">
                          <a:latin typeface="Calibri"/>
                          <a:cs typeface="Calibri"/>
                        </a:rPr>
                        <a:t>e</a:t>
                      </a:r>
                      <a:r>
                        <a:rPr sz="700" dirty="0">
                          <a:latin typeface="Calibri"/>
                          <a:cs typeface="Calibri"/>
                        </a:rPr>
                        <a:t>d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7145" marR="118745">
                        <a:lnSpc>
                          <a:spcPct val="110300"/>
                        </a:lnSpc>
                      </a:pPr>
                      <a:r>
                        <a:rPr sz="700" spc="5" dirty="0">
                          <a:latin typeface="Calibri"/>
                          <a:cs typeface="Calibri"/>
                        </a:rPr>
                        <a:t>Y</a:t>
                      </a:r>
                      <a:r>
                        <a:rPr sz="700" spc="-5" dirty="0">
                          <a:latin typeface="Calibri"/>
                          <a:cs typeface="Calibri"/>
                        </a:rPr>
                        <a:t>e</a:t>
                      </a:r>
                      <a:r>
                        <a:rPr sz="700" dirty="0">
                          <a:latin typeface="Calibri"/>
                          <a:cs typeface="Calibri"/>
                        </a:rPr>
                        <a:t>s</a:t>
                      </a:r>
                      <a:r>
                        <a:rPr sz="700" spc="5" dirty="0">
                          <a:latin typeface="Calibri"/>
                          <a:cs typeface="Calibri"/>
                        </a:rPr>
                        <a:t> </a:t>
                      </a:r>
                      <a:r>
                        <a:rPr sz="700" dirty="0">
                          <a:latin typeface="Calibri"/>
                          <a:cs typeface="Calibri"/>
                        </a:rPr>
                        <a:t>-</a:t>
                      </a:r>
                      <a:r>
                        <a:rPr sz="700" spc="5" dirty="0">
                          <a:latin typeface="Calibri"/>
                          <a:cs typeface="Calibri"/>
                        </a:rPr>
                        <a:t> </a:t>
                      </a:r>
                      <a:r>
                        <a:rPr sz="700" spc="-5" dirty="0">
                          <a:latin typeface="Calibri"/>
                          <a:cs typeface="Calibri"/>
                        </a:rPr>
                        <a:t>add</a:t>
                      </a:r>
                      <a:r>
                        <a:rPr sz="700" dirty="0">
                          <a:latin typeface="Calibri"/>
                          <a:cs typeface="Calibri"/>
                        </a:rPr>
                        <a:t>i</a:t>
                      </a:r>
                      <a:r>
                        <a:rPr sz="700" spc="-5" dirty="0">
                          <a:latin typeface="Calibri"/>
                          <a:cs typeface="Calibri"/>
                        </a:rPr>
                        <a:t>t</a:t>
                      </a:r>
                      <a:r>
                        <a:rPr sz="700" dirty="0">
                          <a:latin typeface="Calibri"/>
                          <a:cs typeface="Calibri"/>
                        </a:rPr>
                        <a:t>i</a:t>
                      </a:r>
                      <a:r>
                        <a:rPr sz="700" spc="-10" dirty="0">
                          <a:latin typeface="Calibri"/>
                          <a:cs typeface="Calibri"/>
                        </a:rPr>
                        <a:t>o</a:t>
                      </a:r>
                      <a:r>
                        <a:rPr sz="700" spc="-5" dirty="0">
                          <a:latin typeface="Calibri"/>
                          <a:cs typeface="Calibri"/>
                        </a:rPr>
                        <a:t>na</a:t>
                      </a:r>
                      <a:r>
                        <a:rPr sz="700" dirty="0">
                          <a:latin typeface="Calibri"/>
                          <a:cs typeface="Calibri"/>
                        </a:rPr>
                        <a:t>l</a:t>
                      </a:r>
                      <a:r>
                        <a:rPr sz="700" spc="10" dirty="0">
                          <a:latin typeface="Calibri"/>
                          <a:cs typeface="Calibri"/>
                        </a:rPr>
                        <a:t> </a:t>
                      </a:r>
                      <a:r>
                        <a:rPr sz="700" spc="-5" dirty="0">
                          <a:latin typeface="Calibri"/>
                          <a:cs typeface="Calibri"/>
                        </a:rPr>
                        <a:t>rev</a:t>
                      </a:r>
                      <a:r>
                        <a:rPr sz="700" dirty="0">
                          <a:latin typeface="Calibri"/>
                          <a:cs typeface="Calibri"/>
                        </a:rPr>
                        <a:t>i</a:t>
                      </a:r>
                      <a:r>
                        <a:rPr sz="700" spc="-5" dirty="0">
                          <a:latin typeface="Calibri"/>
                          <a:cs typeface="Calibri"/>
                        </a:rPr>
                        <a:t>e</a:t>
                      </a:r>
                      <a:r>
                        <a:rPr sz="700" dirty="0">
                          <a:latin typeface="Calibri"/>
                          <a:cs typeface="Calibri"/>
                        </a:rPr>
                        <a:t>w </a:t>
                      </a:r>
                      <a:r>
                        <a:rPr sz="700" spc="-10" dirty="0">
                          <a:latin typeface="Calibri"/>
                          <a:cs typeface="Calibri"/>
                        </a:rPr>
                        <a:t>o</a:t>
                      </a:r>
                      <a:r>
                        <a:rPr sz="700" dirty="0">
                          <a:latin typeface="Calibri"/>
                          <a:cs typeface="Calibri"/>
                        </a:rPr>
                        <a:t>f</a:t>
                      </a:r>
                      <a:r>
                        <a:rPr sz="700" spc="5" dirty="0">
                          <a:latin typeface="Calibri"/>
                          <a:cs typeface="Calibri"/>
                        </a:rPr>
                        <a:t> </a:t>
                      </a:r>
                      <a:r>
                        <a:rPr sz="700" spc="-5" dirty="0">
                          <a:latin typeface="Calibri"/>
                          <a:cs typeface="Calibri"/>
                        </a:rPr>
                        <a:t>c</a:t>
                      </a:r>
                      <a:r>
                        <a:rPr sz="700" spc="-10" dirty="0">
                          <a:latin typeface="Calibri"/>
                          <a:cs typeface="Calibri"/>
                        </a:rPr>
                        <a:t>o</a:t>
                      </a:r>
                      <a:r>
                        <a:rPr sz="700" dirty="0">
                          <a:latin typeface="Calibri"/>
                          <a:cs typeface="Calibri"/>
                        </a:rPr>
                        <a:t>st is</a:t>
                      </a:r>
                      <a:r>
                        <a:rPr sz="700" spc="5" dirty="0">
                          <a:latin typeface="Calibri"/>
                          <a:cs typeface="Calibri"/>
                        </a:rPr>
                        <a:t> </a:t>
                      </a:r>
                      <a:r>
                        <a:rPr sz="700" spc="-5" dirty="0">
                          <a:latin typeface="Calibri"/>
                          <a:cs typeface="Calibri"/>
                        </a:rPr>
                        <a:t>p</a:t>
                      </a:r>
                      <a:r>
                        <a:rPr sz="700" spc="-10" dirty="0">
                          <a:latin typeface="Calibri"/>
                          <a:cs typeface="Calibri"/>
                        </a:rPr>
                        <a:t>e</a:t>
                      </a:r>
                      <a:r>
                        <a:rPr sz="700" spc="-5" dirty="0">
                          <a:latin typeface="Calibri"/>
                          <a:cs typeface="Calibri"/>
                        </a:rPr>
                        <a:t>rf</a:t>
                      </a:r>
                      <a:r>
                        <a:rPr sz="700" spc="-10" dirty="0">
                          <a:latin typeface="Calibri"/>
                          <a:cs typeface="Calibri"/>
                        </a:rPr>
                        <a:t>o</a:t>
                      </a:r>
                      <a:r>
                        <a:rPr sz="700" spc="-5" dirty="0">
                          <a:latin typeface="Calibri"/>
                          <a:cs typeface="Calibri"/>
                        </a:rPr>
                        <a:t>rm</a:t>
                      </a:r>
                      <a:r>
                        <a:rPr sz="700" spc="-10" dirty="0">
                          <a:latin typeface="Calibri"/>
                          <a:cs typeface="Calibri"/>
                        </a:rPr>
                        <a:t>e</a:t>
                      </a:r>
                      <a:r>
                        <a:rPr sz="700" dirty="0">
                          <a:latin typeface="Calibri"/>
                          <a:cs typeface="Calibri"/>
                        </a:rPr>
                        <a:t>d </a:t>
                      </a:r>
                      <a:r>
                        <a:rPr sz="700" spc="-5" dirty="0">
                          <a:latin typeface="Calibri"/>
                          <a:cs typeface="Calibri"/>
                        </a:rPr>
                        <a:t>b</a:t>
                      </a:r>
                      <a:r>
                        <a:rPr sz="700" dirty="0">
                          <a:latin typeface="Calibri"/>
                          <a:cs typeface="Calibri"/>
                        </a:rPr>
                        <a:t>y </a:t>
                      </a:r>
                      <a:r>
                        <a:rPr sz="700" spc="5" dirty="0">
                          <a:latin typeface="Calibri"/>
                          <a:cs typeface="Calibri"/>
                        </a:rPr>
                        <a:t>P</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A</a:t>
                      </a:r>
                      <a:r>
                        <a:rPr sz="700" spc="-10" dirty="0">
                          <a:latin typeface="Calibri"/>
                          <a:cs typeface="Calibri"/>
                        </a:rPr>
                        <a:t>w</a:t>
                      </a:r>
                      <a:r>
                        <a:rPr sz="700" spc="-5" dirty="0">
                          <a:latin typeface="Calibri"/>
                          <a:cs typeface="Calibri"/>
                        </a:rPr>
                        <a:t>ard </a:t>
                      </a:r>
                      <a:r>
                        <a:rPr sz="700" dirty="0">
                          <a:latin typeface="Calibri"/>
                          <a:cs typeface="Calibri"/>
                        </a:rPr>
                        <a:t>A</a:t>
                      </a:r>
                      <a:r>
                        <a:rPr sz="700" spc="-5" dirty="0">
                          <a:latin typeface="Calibri"/>
                          <a:cs typeface="Calibri"/>
                        </a:rPr>
                        <a:t>dm</a:t>
                      </a:r>
                      <a:r>
                        <a:rPr sz="700" dirty="0">
                          <a:latin typeface="Calibri"/>
                          <a:cs typeface="Calibri"/>
                        </a:rPr>
                        <a:t>i</a:t>
                      </a:r>
                      <a:r>
                        <a:rPr sz="700" spc="-5" dirty="0">
                          <a:latin typeface="Calibri"/>
                          <a:cs typeface="Calibri"/>
                        </a:rPr>
                        <a:t>n</a:t>
                      </a:r>
                      <a:r>
                        <a:rPr sz="700" dirty="0">
                          <a:latin typeface="Calibri"/>
                          <a:cs typeface="Calibri"/>
                        </a:rPr>
                        <a:t>is</a:t>
                      </a:r>
                      <a:r>
                        <a:rPr sz="700" spc="-5" dirty="0">
                          <a:latin typeface="Calibri"/>
                          <a:cs typeface="Calibri"/>
                        </a:rPr>
                        <a:t>trat</a:t>
                      </a:r>
                      <a:r>
                        <a:rPr sz="700" dirty="0">
                          <a:latin typeface="Calibri"/>
                          <a:cs typeface="Calibri"/>
                        </a:rPr>
                        <a:t>i</a:t>
                      </a:r>
                      <a:r>
                        <a:rPr sz="700" spc="-10" dirty="0">
                          <a:latin typeface="Calibri"/>
                          <a:cs typeface="Calibri"/>
                        </a:rPr>
                        <a:t>o</a:t>
                      </a:r>
                      <a:r>
                        <a:rPr sz="700" dirty="0">
                          <a:latin typeface="Calibri"/>
                          <a:cs typeface="Calibri"/>
                        </a:rPr>
                        <a:t>n</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17145" marR="44450">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r>
              <a:tr h="2906730">
                <a:tc>
                  <a:txBody>
                    <a:bodyPr/>
                    <a:lstStyle/>
                    <a:p>
                      <a:pPr marL="59690">
                        <a:lnSpc>
                          <a:spcPct val="100000"/>
                        </a:lnSpc>
                      </a:pPr>
                      <a:r>
                        <a:rPr sz="700" dirty="0">
                          <a:latin typeface="Segoe UI"/>
                          <a:cs typeface="Segoe UI"/>
                        </a:rPr>
                        <a:t>24</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49">
                      <a:solidFill>
                        <a:srgbClr val="000000"/>
                      </a:solidFill>
                      <a:prstDash val="solid"/>
                    </a:lnT>
                    <a:lnB w="13462">
                      <a:solidFill>
                        <a:srgbClr val="000000"/>
                      </a:solidFill>
                      <a:prstDash val="solid"/>
                    </a:lnB>
                  </a:tcPr>
                </a:tc>
                <a:tc>
                  <a:txBody>
                    <a:bodyPr/>
                    <a:lstStyle/>
                    <a:p>
                      <a:pPr marL="17145">
                        <a:lnSpc>
                          <a:spcPct val="100000"/>
                        </a:lnSpc>
                      </a:pPr>
                      <a:r>
                        <a:rPr sz="700" dirty="0">
                          <a:latin typeface="Calibri"/>
                          <a:cs typeface="Calibri"/>
                        </a:rPr>
                        <a:t>M</a:t>
                      </a:r>
                      <a:r>
                        <a:rPr sz="700" spc="-5" dirty="0">
                          <a:latin typeface="Calibri"/>
                          <a:cs typeface="Calibri"/>
                        </a:rPr>
                        <a:t>t</a:t>
                      </a:r>
                      <a:r>
                        <a:rPr sz="700" spc="-10" dirty="0">
                          <a:latin typeface="Calibri"/>
                          <a:cs typeface="Calibri"/>
                        </a:rPr>
                        <a:t>g</a:t>
                      </a:r>
                      <a:r>
                        <a:rPr sz="700" dirty="0">
                          <a:latin typeface="Calibri"/>
                          <a:cs typeface="Calibri"/>
                        </a:rPr>
                        <a:t>s</a:t>
                      </a:r>
                      <a:r>
                        <a:rPr sz="700" spc="5" dirty="0">
                          <a:latin typeface="Calibri"/>
                          <a:cs typeface="Calibri"/>
                        </a:rPr>
                        <a:t> </a:t>
                      </a:r>
                      <a:r>
                        <a:rPr sz="700" spc="-5" dirty="0">
                          <a:latin typeface="Calibri"/>
                          <a:cs typeface="Calibri"/>
                        </a:rPr>
                        <a:t>an</a:t>
                      </a:r>
                      <a:r>
                        <a:rPr sz="700" dirty="0">
                          <a:latin typeface="Calibri"/>
                          <a:cs typeface="Calibri"/>
                        </a:rPr>
                        <a:t>d C</a:t>
                      </a:r>
                      <a:r>
                        <a:rPr sz="700" spc="-10" dirty="0">
                          <a:latin typeface="Calibri"/>
                          <a:cs typeface="Calibri"/>
                        </a:rPr>
                        <a:t>o</a:t>
                      </a:r>
                      <a:r>
                        <a:rPr sz="700" spc="-5" dirty="0">
                          <a:latin typeface="Calibri"/>
                          <a:cs typeface="Calibri"/>
                        </a:rPr>
                        <a:t>n</a:t>
                      </a:r>
                      <a:r>
                        <a:rPr sz="700" dirty="0">
                          <a:latin typeface="Calibri"/>
                          <a:cs typeface="Calibri"/>
                        </a:rPr>
                        <a:t>f</a:t>
                      </a:r>
                      <a:r>
                        <a:rPr sz="700" spc="5" dirty="0">
                          <a:latin typeface="Calibri"/>
                          <a:cs typeface="Calibri"/>
                        </a:rPr>
                        <a:t> E</a:t>
                      </a:r>
                      <a:r>
                        <a:rPr sz="700" dirty="0">
                          <a:latin typeface="Calibri"/>
                          <a:cs typeface="Calibri"/>
                        </a:rPr>
                        <a:t>xp -</a:t>
                      </a:r>
                      <a:r>
                        <a:rPr sz="700" spc="5" dirty="0">
                          <a:latin typeface="Calibri"/>
                          <a:cs typeface="Calibri"/>
                        </a:rPr>
                        <a:t> </a:t>
                      </a:r>
                      <a:r>
                        <a:rPr sz="700" dirty="0">
                          <a:latin typeface="Calibri"/>
                          <a:cs typeface="Calibri"/>
                        </a:rPr>
                        <a:t>All</a:t>
                      </a:r>
                      <a:r>
                        <a:rPr sz="700" spc="-10" dirty="0">
                          <a:latin typeface="Calibri"/>
                          <a:cs typeface="Calibri"/>
                        </a:rPr>
                        <a:t>o</a:t>
                      </a:r>
                      <a:r>
                        <a:rPr sz="700" spc="-5" dirty="0">
                          <a:latin typeface="Calibri"/>
                          <a:cs typeface="Calibri"/>
                        </a:rPr>
                        <a:t>cab</a:t>
                      </a:r>
                      <a:r>
                        <a:rPr sz="700" dirty="0">
                          <a:latin typeface="Calibri"/>
                          <a:cs typeface="Calibri"/>
                        </a:rPr>
                        <a:t>le</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49">
                      <a:solidFill>
                        <a:srgbClr val="000000"/>
                      </a:solidFill>
                      <a:prstDash val="solid"/>
                    </a:lnT>
                    <a:lnB w="13462">
                      <a:solidFill>
                        <a:srgbClr val="000000"/>
                      </a:solidFill>
                      <a:prstDash val="solid"/>
                    </a:lnB>
                  </a:tcPr>
                </a:tc>
                <a:tc>
                  <a:txBody>
                    <a:bodyPr/>
                    <a:lstStyle/>
                    <a:p>
                      <a:pPr marL="17145">
                        <a:lnSpc>
                          <a:spcPct val="100000"/>
                        </a:lnSpc>
                      </a:pPr>
                      <a:r>
                        <a:rPr sz="700" dirty="0">
                          <a:latin typeface="Calibri"/>
                          <a:cs typeface="Calibri"/>
                        </a:rPr>
                        <a:t>M</a:t>
                      </a:r>
                      <a:r>
                        <a:rPr sz="700" spc="-5" dirty="0">
                          <a:latin typeface="Calibri"/>
                          <a:cs typeface="Calibri"/>
                        </a:rPr>
                        <a:t>at</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a</a:t>
                      </a:r>
                      <a:r>
                        <a:rPr sz="700" dirty="0">
                          <a:latin typeface="Calibri"/>
                          <a:cs typeface="Calibri"/>
                        </a:rPr>
                        <a:t>ls</a:t>
                      </a:r>
                      <a:r>
                        <a:rPr sz="700" spc="5" dirty="0">
                          <a:latin typeface="Calibri"/>
                          <a:cs typeface="Calibri"/>
                        </a:rPr>
                        <a:t> </a:t>
                      </a:r>
                      <a:r>
                        <a:rPr sz="700" spc="-5" dirty="0">
                          <a:latin typeface="Calibri"/>
                          <a:cs typeface="Calibri"/>
                        </a:rPr>
                        <a:t>an</a:t>
                      </a:r>
                      <a:r>
                        <a:rPr sz="700" dirty="0">
                          <a:latin typeface="Calibri"/>
                          <a:cs typeface="Calibri"/>
                        </a:rPr>
                        <a:t>d 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62">
                      <a:solidFill>
                        <a:srgbClr val="000000"/>
                      </a:solidFill>
                      <a:prstDash val="solid"/>
                    </a:lnB>
                  </a:tcPr>
                </a:tc>
                <a:tc>
                  <a:txBody>
                    <a:bodyPr/>
                    <a:lstStyle/>
                    <a:p>
                      <a:pPr marL="17145" marR="93980">
                        <a:lnSpc>
                          <a:spcPct val="110300"/>
                        </a:lnSpc>
                      </a:pPr>
                      <a:r>
                        <a:rPr sz="700"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dirty="0">
                          <a:latin typeface="Calibri"/>
                          <a:cs typeface="Calibri"/>
                        </a:rPr>
                        <a:t>i</a:t>
                      </a:r>
                      <a:r>
                        <a:rPr sz="700" spc="-5" dirty="0">
                          <a:latin typeface="Calibri"/>
                          <a:cs typeface="Calibri"/>
                        </a:rPr>
                        <a:t>ncurr</a:t>
                      </a:r>
                      <a:r>
                        <a:rPr sz="700" spc="-10" dirty="0">
                          <a:latin typeface="Calibri"/>
                          <a:cs typeface="Calibri"/>
                        </a:rPr>
                        <a:t>e</a:t>
                      </a:r>
                      <a:r>
                        <a:rPr sz="700" dirty="0">
                          <a:latin typeface="Calibri"/>
                          <a:cs typeface="Calibri"/>
                        </a:rPr>
                        <a:t>d </a:t>
                      </a:r>
                      <a:r>
                        <a:rPr sz="700" spc="-5" dirty="0">
                          <a:latin typeface="Calibri"/>
                          <a:cs typeface="Calibri"/>
                        </a:rPr>
                        <a:t>t</a:t>
                      </a:r>
                      <a:r>
                        <a:rPr sz="700" dirty="0">
                          <a:latin typeface="Calibri"/>
                          <a:cs typeface="Calibri"/>
                        </a:rPr>
                        <a:t>o </a:t>
                      </a:r>
                      <a:r>
                        <a:rPr sz="700" spc="-5" dirty="0">
                          <a:latin typeface="Calibri"/>
                          <a:cs typeface="Calibri"/>
                        </a:rPr>
                        <a:t>pa</a:t>
                      </a:r>
                      <a:r>
                        <a:rPr sz="700" dirty="0">
                          <a:latin typeface="Calibri"/>
                          <a:cs typeface="Calibri"/>
                        </a:rPr>
                        <a:t>y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spc="-10" dirty="0">
                          <a:latin typeface="Calibri"/>
                          <a:cs typeface="Calibri"/>
                        </a:rPr>
                        <a:t>o</a:t>
                      </a:r>
                      <a:r>
                        <a:rPr sz="700" dirty="0">
                          <a:latin typeface="Calibri"/>
                          <a:cs typeface="Calibri"/>
                        </a:rPr>
                        <a:t>f </a:t>
                      </a:r>
                      <a:r>
                        <a:rPr sz="700" spc="-5" dirty="0">
                          <a:latin typeface="Calibri"/>
                          <a:cs typeface="Calibri"/>
                        </a:rPr>
                        <a:t>h</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i</a:t>
                      </a:r>
                      <a:r>
                        <a:rPr sz="700" spc="-5" dirty="0">
                          <a:latin typeface="Calibri"/>
                          <a:cs typeface="Calibri"/>
                        </a:rPr>
                        <a:t>n</a:t>
                      </a:r>
                      <a:r>
                        <a:rPr sz="700" dirty="0">
                          <a:latin typeface="Calibri"/>
                          <a:cs typeface="Calibri"/>
                        </a:rPr>
                        <a:t>g l</a:t>
                      </a:r>
                      <a:r>
                        <a:rPr sz="700" spc="-10" dirty="0">
                          <a:latin typeface="Calibri"/>
                          <a:cs typeface="Calibri"/>
                        </a:rPr>
                        <a:t>o</a:t>
                      </a:r>
                      <a:r>
                        <a:rPr sz="700" spc="-5" dirty="0">
                          <a:latin typeface="Calibri"/>
                          <a:cs typeface="Calibri"/>
                        </a:rPr>
                        <a:t>ca</a:t>
                      </a:r>
                      <a:r>
                        <a:rPr sz="700" dirty="0">
                          <a:latin typeface="Calibri"/>
                          <a:cs typeface="Calibri"/>
                        </a:rPr>
                        <a:t>l</a:t>
                      </a:r>
                      <a:r>
                        <a:rPr sz="700" spc="10" dirty="0">
                          <a:latin typeface="Calibri"/>
                          <a:cs typeface="Calibri"/>
                        </a:rPr>
                        <a:t> </a:t>
                      </a:r>
                      <a:r>
                        <a:rPr sz="700" spc="-5" dirty="0">
                          <a:latin typeface="Calibri"/>
                          <a:cs typeface="Calibri"/>
                        </a:rPr>
                        <a:t>m</a:t>
                      </a:r>
                      <a:r>
                        <a:rPr sz="700" spc="-10" dirty="0">
                          <a:latin typeface="Calibri"/>
                          <a:cs typeface="Calibri"/>
                        </a:rPr>
                        <a:t>ee</a:t>
                      </a:r>
                      <a:r>
                        <a:rPr sz="700" spc="-5" dirty="0">
                          <a:latin typeface="Calibri"/>
                          <a:cs typeface="Calibri"/>
                        </a:rPr>
                        <a:t>t</a:t>
                      </a:r>
                      <a:r>
                        <a:rPr sz="700" dirty="0">
                          <a:latin typeface="Calibri"/>
                          <a:cs typeface="Calibri"/>
                        </a:rPr>
                        <a:t>i</a:t>
                      </a:r>
                      <a:r>
                        <a:rPr sz="700" spc="-5" dirty="0">
                          <a:latin typeface="Calibri"/>
                          <a:cs typeface="Calibri"/>
                        </a:rPr>
                        <a:t>n</a:t>
                      </a:r>
                      <a:r>
                        <a:rPr sz="700" spc="-10" dirty="0">
                          <a:latin typeface="Calibri"/>
                          <a:cs typeface="Calibri"/>
                        </a:rPr>
                        <a:t>g</a:t>
                      </a:r>
                      <a:r>
                        <a:rPr sz="700" dirty="0">
                          <a:latin typeface="Calibri"/>
                          <a:cs typeface="Calibri"/>
                        </a:rPr>
                        <a:t>s</a:t>
                      </a:r>
                      <a:r>
                        <a:rPr sz="700" spc="5"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c</a:t>
                      </a:r>
                      <a:r>
                        <a:rPr sz="700" spc="-10" dirty="0">
                          <a:latin typeface="Calibri"/>
                          <a:cs typeface="Calibri"/>
                        </a:rPr>
                        <a:t>o</a:t>
                      </a:r>
                      <a:r>
                        <a:rPr sz="700" spc="-5" dirty="0">
                          <a:latin typeface="Calibri"/>
                          <a:cs typeface="Calibri"/>
                        </a:rPr>
                        <a:t>nf</a:t>
                      </a:r>
                      <a:r>
                        <a:rPr sz="700" spc="-10" dirty="0">
                          <a:latin typeface="Calibri"/>
                          <a:cs typeface="Calibri"/>
                        </a:rPr>
                        <a:t>e</a:t>
                      </a:r>
                      <a:r>
                        <a:rPr sz="700" spc="-5" dirty="0">
                          <a:latin typeface="Calibri"/>
                          <a:cs typeface="Calibri"/>
                        </a:rPr>
                        <a:t>r</a:t>
                      </a:r>
                      <a:r>
                        <a:rPr sz="700" spc="-10" dirty="0">
                          <a:latin typeface="Calibri"/>
                          <a:cs typeface="Calibri"/>
                        </a:rPr>
                        <a:t>e</a:t>
                      </a:r>
                      <a:r>
                        <a:rPr sz="700" spc="-5" dirty="0">
                          <a:latin typeface="Calibri"/>
                          <a:cs typeface="Calibri"/>
                        </a:rPr>
                        <a:t>nc</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2">
                      <a:solidFill>
                        <a:srgbClr val="000000"/>
                      </a:solidFill>
                      <a:prstDash val="solid"/>
                    </a:lnB>
                  </a:tcPr>
                </a:tc>
                <a:tc>
                  <a:txBody>
                    <a:bodyPr/>
                    <a:lstStyle/>
                    <a:p>
                      <a:pPr marL="17145" marR="76835" indent="32384">
                        <a:lnSpc>
                          <a:spcPct val="110300"/>
                        </a:lnSpc>
                      </a:pPr>
                      <a:r>
                        <a:rPr sz="700" spc="5" dirty="0">
                          <a:latin typeface="Calibri"/>
                          <a:cs typeface="Calibri"/>
                        </a:rPr>
                        <a:t>T</a:t>
                      </a:r>
                      <a:r>
                        <a:rPr sz="700" spc="-5" dirty="0">
                          <a:latin typeface="Calibri"/>
                          <a:cs typeface="Calibri"/>
                        </a:rPr>
                        <a:t>h</a:t>
                      </a:r>
                      <a:r>
                        <a:rPr sz="700" dirty="0">
                          <a:latin typeface="Calibri"/>
                          <a:cs typeface="Calibri"/>
                        </a:rPr>
                        <a:t>is</a:t>
                      </a:r>
                      <a:r>
                        <a:rPr sz="700" spc="5" dirty="0">
                          <a:latin typeface="Calibri"/>
                          <a:cs typeface="Calibri"/>
                        </a:rPr>
                        <a:t> </a:t>
                      </a:r>
                      <a:r>
                        <a:rPr sz="700" spc="-10" dirty="0">
                          <a:latin typeface="Calibri"/>
                          <a:cs typeface="Calibri"/>
                        </a:rPr>
                        <a:t>e</a:t>
                      </a:r>
                      <a:r>
                        <a:rPr sz="700" dirty="0">
                          <a:latin typeface="Calibri"/>
                          <a:cs typeface="Calibri"/>
                        </a:rPr>
                        <a:t>x</a:t>
                      </a:r>
                      <a:r>
                        <a:rPr sz="700" spc="-5" dirty="0">
                          <a:latin typeface="Calibri"/>
                          <a:cs typeface="Calibri"/>
                        </a:rPr>
                        <a:t>p</a:t>
                      </a:r>
                      <a:r>
                        <a:rPr sz="700" spc="-10" dirty="0">
                          <a:latin typeface="Calibri"/>
                          <a:cs typeface="Calibri"/>
                        </a:rPr>
                        <a:t>e</a:t>
                      </a:r>
                      <a:r>
                        <a:rPr sz="700" spc="-5" dirty="0">
                          <a:latin typeface="Calibri"/>
                          <a:cs typeface="Calibri"/>
                        </a:rPr>
                        <a:t>nd</a:t>
                      </a:r>
                      <a:r>
                        <a:rPr sz="700" dirty="0">
                          <a:latin typeface="Calibri"/>
                          <a:cs typeface="Calibri"/>
                        </a:rPr>
                        <a:t>i</a:t>
                      </a:r>
                      <a:r>
                        <a:rPr sz="700" spc="-5" dirty="0">
                          <a:latin typeface="Calibri"/>
                          <a:cs typeface="Calibri"/>
                        </a:rPr>
                        <a:t>tur</a:t>
                      </a:r>
                      <a:r>
                        <a:rPr sz="700" dirty="0">
                          <a:latin typeface="Calibri"/>
                          <a:cs typeface="Calibri"/>
                        </a:rPr>
                        <a:t>e </a:t>
                      </a:r>
                      <a:r>
                        <a:rPr sz="700" spc="-5" dirty="0">
                          <a:latin typeface="Calibri"/>
                          <a:cs typeface="Calibri"/>
                        </a:rPr>
                        <a:t>typ</a:t>
                      </a:r>
                      <a:r>
                        <a:rPr sz="700" dirty="0">
                          <a:latin typeface="Calibri"/>
                          <a:cs typeface="Calibri"/>
                        </a:rPr>
                        <a:t>e is</a:t>
                      </a:r>
                      <a:r>
                        <a:rPr sz="700" spc="5" dirty="0">
                          <a:latin typeface="Calibri"/>
                          <a:cs typeface="Calibri"/>
                        </a:rPr>
                        <a:t> </a:t>
                      </a: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5" dirty="0">
                          <a:latin typeface="Calibri"/>
                          <a:cs typeface="Calibri"/>
                        </a:rPr>
                        <a:t>f</a:t>
                      </a:r>
                      <a:r>
                        <a:rPr sz="700" spc="-10" dirty="0">
                          <a:latin typeface="Calibri"/>
                          <a:cs typeface="Calibri"/>
                        </a:rPr>
                        <a:t>o</a:t>
                      </a:r>
                      <a:r>
                        <a:rPr sz="700" dirty="0">
                          <a:latin typeface="Calibri"/>
                          <a:cs typeface="Calibri"/>
                        </a:rPr>
                        <a:t>r l</a:t>
                      </a:r>
                      <a:r>
                        <a:rPr sz="700" spc="-10" dirty="0">
                          <a:latin typeface="Calibri"/>
                          <a:cs typeface="Calibri"/>
                        </a:rPr>
                        <a:t>o</a:t>
                      </a:r>
                      <a:r>
                        <a:rPr sz="700" spc="-5" dirty="0">
                          <a:latin typeface="Calibri"/>
                          <a:cs typeface="Calibri"/>
                        </a:rPr>
                        <a:t>ca</a:t>
                      </a:r>
                      <a:r>
                        <a:rPr sz="700" dirty="0">
                          <a:latin typeface="Calibri"/>
                          <a:cs typeface="Calibri"/>
                        </a:rPr>
                        <a:t>lly </a:t>
                      </a:r>
                      <a:r>
                        <a:rPr sz="700" spc="-5" dirty="0">
                          <a:latin typeface="Calibri"/>
                          <a:cs typeface="Calibri"/>
                        </a:rPr>
                        <a:t>h</a:t>
                      </a:r>
                      <a:r>
                        <a:rPr sz="700" spc="-10" dirty="0">
                          <a:latin typeface="Calibri"/>
                          <a:cs typeface="Calibri"/>
                        </a:rPr>
                        <a:t>o</a:t>
                      </a:r>
                      <a:r>
                        <a:rPr sz="700" dirty="0">
                          <a:latin typeface="Calibri"/>
                          <a:cs typeface="Calibri"/>
                        </a:rPr>
                        <a:t>s</a:t>
                      </a:r>
                      <a:r>
                        <a:rPr sz="700" spc="-5" dirty="0">
                          <a:latin typeface="Calibri"/>
                          <a:cs typeface="Calibri"/>
                        </a:rPr>
                        <a:t>t</a:t>
                      </a:r>
                      <a:r>
                        <a:rPr sz="700" spc="-10" dirty="0">
                          <a:latin typeface="Calibri"/>
                          <a:cs typeface="Calibri"/>
                        </a:rPr>
                        <a:t>e</a:t>
                      </a:r>
                      <a:r>
                        <a:rPr sz="700" dirty="0">
                          <a:latin typeface="Calibri"/>
                          <a:cs typeface="Calibri"/>
                        </a:rPr>
                        <a:t>d </a:t>
                      </a:r>
                      <a:r>
                        <a:rPr sz="700" spc="-5" dirty="0">
                          <a:latin typeface="Calibri"/>
                          <a:cs typeface="Calibri"/>
                        </a:rPr>
                        <a:t>c</a:t>
                      </a:r>
                      <a:r>
                        <a:rPr sz="700" spc="-10" dirty="0">
                          <a:latin typeface="Calibri"/>
                          <a:cs typeface="Calibri"/>
                        </a:rPr>
                        <a:t>o</a:t>
                      </a:r>
                      <a:r>
                        <a:rPr sz="700" spc="-5" dirty="0">
                          <a:latin typeface="Calibri"/>
                          <a:cs typeface="Calibri"/>
                        </a:rPr>
                        <a:t>nf</a:t>
                      </a:r>
                      <a:r>
                        <a:rPr sz="700" spc="-10" dirty="0">
                          <a:latin typeface="Calibri"/>
                          <a:cs typeface="Calibri"/>
                        </a:rPr>
                        <a:t>e</a:t>
                      </a:r>
                      <a:r>
                        <a:rPr sz="700" spc="-5" dirty="0">
                          <a:latin typeface="Calibri"/>
                          <a:cs typeface="Calibri"/>
                        </a:rPr>
                        <a:t>r</a:t>
                      </a:r>
                      <a:r>
                        <a:rPr sz="700" spc="-10" dirty="0">
                          <a:latin typeface="Calibri"/>
                          <a:cs typeface="Calibri"/>
                        </a:rPr>
                        <a:t>e</a:t>
                      </a:r>
                      <a:r>
                        <a:rPr sz="700" spc="-5" dirty="0">
                          <a:latin typeface="Calibri"/>
                          <a:cs typeface="Calibri"/>
                        </a:rPr>
                        <a:t>nc</a:t>
                      </a:r>
                      <a:r>
                        <a:rPr sz="700" spc="-10" dirty="0">
                          <a:latin typeface="Calibri"/>
                          <a:cs typeface="Calibri"/>
                        </a:rPr>
                        <a:t>e</a:t>
                      </a:r>
                      <a:r>
                        <a:rPr sz="700" dirty="0">
                          <a:latin typeface="Calibri"/>
                          <a:cs typeface="Calibri"/>
                        </a:rPr>
                        <a:t>s</a:t>
                      </a:r>
                      <a:r>
                        <a:rPr sz="700" spc="5" dirty="0">
                          <a:latin typeface="Calibri"/>
                          <a:cs typeface="Calibri"/>
                        </a:rPr>
                        <a:t> </a:t>
                      </a:r>
                      <a:r>
                        <a:rPr sz="700" dirty="0">
                          <a:latin typeface="Calibri"/>
                          <a:cs typeface="Calibri"/>
                        </a:rPr>
                        <a:t>(</a:t>
                      </a:r>
                      <a:r>
                        <a:rPr sz="700" spc="-10" dirty="0">
                          <a:latin typeface="Calibri"/>
                          <a:cs typeface="Calibri"/>
                        </a:rPr>
                        <a:t>w</a:t>
                      </a:r>
                      <a:r>
                        <a:rPr sz="700" dirty="0">
                          <a:latin typeface="Calibri"/>
                          <a:cs typeface="Calibri"/>
                        </a:rPr>
                        <a:t>i</a:t>
                      </a:r>
                      <a:r>
                        <a:rPr sz="700" spc="-5" dirty="0">
                          <a:latin typeface="Calibri"/>
                          <a:cs typeface="Calibri"/>
                        </a:rPr>
                        <a:t>th</a:t>
                      </a:r>
                      <a:r>
                        <a:rPr sz="700" dirty="0">
                          <a:latin typeface="Calibri"/>
                          <a:cs typeface="Calibri"/>
                        </a:rPr>
                        <a:t>in a 50</a:t>
                      </a:r>
                      <a:r>
                        <a:rPr sz="700" spc="5" dirty="0">
                          <a:latin typeface="Calibri"/>
                          <a:cs typeface="Calibri"/>
                        </a:rPr>
                        <a:t> </a:t>
                      </a:r>
                      <a:r>
                        <a:rPr sz="700" spc="-5" dirty="0">
                          <a:latin typeface="Calibri"/>
                          <a:cs typeface="Calibri"/>
                        </a:rPr>
                        <a:t>m</a:t>
                      </a:r>
                      <a:r>
                        <a:rPr sz="700" dirty="0">
                          <a:latin typeface="Calibri"/>
                          <a:cs typeface="Calibri"/>
                        </a:rPr>
                        <a:t>ile </a:t>
                      </a:r>
                      <a:r>
                        <a:rPr sz="700" spc="-5" dirty="0">
                          <a:latin typeface="Calibri"/>
                          <a:cs typeface="Calibri"/>
                        </a:rPr>
                        <a:t>rad</a:t>
                      </a:r>
                      <a:r>
                        <a:rPr sz="700" dirty="0">
                          <a:latin typeface="Calibri"/>
                          <a:cs typeface="Calibri"/>
                        </a:rPr>
                        <a:t>i</a:t>
                      </a:r>
                      <a:r>
                        <a:rPr sz="700" spc="-5" dirty="0">
                          <a:latin typeface="Calibri"/>
                          <a:cs typeface="Calibri"/>
                        </a:rPr>
                        <a:t>u</a:t>
                      </a:r>
                      <a:r>
                        <a:rPr sz="700" dirty="0">
                          <a:latin typeface="Calibri"/>
                          <a:cs typeface="Calibri"/>
                        </a:rPr>
                        <a:t>s</a:t>
                      </a:r>
                      <a:r>
                        <a:rPr sz="700" spc="5" dirty="0">
                          <a:latin typeface="Calibri"/>
                          <a:cs typeface="Calibri"/>
                        </a:rPr>
                        <a:t> </a:t>
                      </a:r>
                      <a:r>
                        <a:rPr sz="700" spc="-10" dirty="0">
                          <a:latin typeface="Calibri"/>
                          <a:cs typeface="Calibri"/>
                        </a:rPr>
                        <a:t>o</a:t>
                      </a:r>
                      <a:r>
                        <a:rPr sz="700" dirty="0">
                          <a:latin typeface="Calibri"/>
                          <a:cs typeface="Calibri"/>
                        </a:rPr>
                        <a:t>f</a:t>
                      </a:r>
                      <a:r>
                        <a:rPr sz="700" spc="5" dirty="0">
                          <a:latin typeface="Calibri"/>
                          <a:cs typeface="Calibri"/>
                        </a:rPr>
                        <a:t> </a:t>
                      </a:r>
                      <a:r>
                        <a:rPr sz="700" dirty="0">
                          <a:latin typeface="Calibri"/>
                          <a:cs typeface="Calibri"/>
                        </a:rPr>
                        <a:t>C</a:t>
                      </a:r>
                      <a:r>
                        <a:rPr sz="700" spc="-5" dirty="0">
                          <a:latin typeface="Calibri"/>
                          <a:cs typeface="Calibri"/>
                        </a:rPr>
                        <a:t>a</a:t>
                      </a:r>
                      <a:r>
                        <a:rPr sz="700" dirty="0">
                          <a:latin typeface="Calibri"/>
                          <a:cs typeface="Calibri"/>
                        </a:rPr>
                        <a:t>l</a:t>
                      </a:r>
                      <a:r>
                        <a:rPr sz="700" spc="-5" dirty="0">
                          <a:latin typeface="Calibri"/>
                          <a:cs typeface="Calibri"/>
                        </a:rPr>
                        <a:t>t</a:t>
                      </a:r>
                      <a:r>
                        <a:rPr sz="700" spc="-10" dirty="0">
                          <a:latin typeface="Calibri"/>
                          <a:cs typeface="Calibri"/>
                        </a:rPr>
                        <a:t>e</a:t>
                      </a:r>
                      <a:r>
                        <a:rPr sz="700" spc="-5" dirty="0">
                          <a:latin typeface="Calibri"/>
                          <a:cs typeface="Calibri"/>
                        </a:rPr>
                        <a:t>ch</a:t>
                      </a:r>
                      <a:r>
                        <a:rPr sz="700" dirty="0">
                          <a:latin typeface="Calibri"/>
                          <a:cs typeface="Calibri"/>
                        </a:rPr>
                        <a:t>). 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spc="-10" dirty="0">
                          <a:latin typeface="Calibri"/>
                          <a:cs typeface="Calibri"/>
                        </a:rPr>
                        <a:t>o</a:t>
                      </a:r>
                      <a:r>
                        <a:rPr sz="700" dirty="0">
                          <a:latin typeface="Calibri"/>
                          <a:cs typeface="Calibri"/>
                        </a:rPr>
                        <a:t>f </a:t>
                      </a:r>
                      <a:r>
                        <a:rPr sz="700" spc="-5" dirty="0">
                          <a:latin typeface="Calibri"/>
                          <a:cs typeface="Calibri"/>
                        </a:rPr>
                        <a:t>meet</a:t>
                      </a:r>
                      <a:r>
                        <a:rPr sz="700" dirty="0">
                          <a:latin typeface="Calibri"/>
                          <a:cs typeface="Calibri"/>
                        </a:rPr>
                        <a:t>i</a:t>
                      </a:r>
                      <a:r>
                        <a:rPr sz="700" spc="-5" dirty="0">
                          <a:latin typeface="Calibri"/>
                          <a:cs typeface="Calibri"/>
                        </a:rPr>
                        <a:t>n</a:t>
                      </a:r>
                      <a:r>
                        <a:rPr sz="700" spc="-10" dirty="0">
                          <a:latin typeface="Calibri"/>
                          <a:cs typeface="Calibri"/>
                        </a:rPr>
                        <a:t>g</a:t>
                      </a:r>
                      <a:r>
                        <a:rPr sz="700" dirty="0">
                          <a:latin typeface="Calibri"/>
                          <a:cs typeface="Calibri"/>
                        </a:rPr>
                        <a:t>s</a:t>
                      </a:r>
                      <a:r>
                        <a:rPr sz="700" spc="5"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c</a:t>
                      </a:r>
                      <a:r>
                        <a:rPr sz="700" spc="-10" dirty="0">
                          <a:latin typeface="Calibri"/>
                          <a:cs typeface="Calibri"/>
                        </a:rPr>
                        <a:t>o</a:t>
                      </a:r>
                      <a:r>
                        <a:rPr sz="700" spc="-5" dirty="0">
                          <a:latin typeface="Calibri"/>
                          <a:cs typeface="Calibri"/>
                        </a:rPr>
                        <a:t>nference</a:t>
                      </a:r>
                      <a:r>
                        <a:rPr sz="700" dirty="0">
                          <a:latin typeface="Calibri"/>
                          <a:cs typeface="Calibri"/>
                        </a:rPr>
                        <a:t>s</a:t>
                      </a:r>
                      <a:r>
                        <a:rPr sz="700" spc="5" dirty="0">
                          <a:latin typeface="Calibri"/>
                          <a:cs typeface="Calibri"/>
                        </a:rPr>
                        <a:t>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d</a:t>
                      </a:r>
                      <a:r>
                        <a:rPr sz="700" dirty="0">
                          <a:latin typeface="Calibri"/>
                          <a:cs typeface="Calibri"/>
                        </a:rPr>
                        <a:t>iss</a:t>
                      </a:r>
                      <a:r>
                        <a:rPr sz="700" spc="-10" dirty="0">
                          <a:latin typeface="Calibri"/>
                          <a:cs typeface="Calibri"/>
                        </a:rPr>
                        <a:t>e</a:t>
                      </a:r>
                      <a:r>
                        <a:rPr sz="700" spc="-5" dirty="0">
                          <a:latin typeface="Calibri"/>
                          <a:cs typeface="Calibri"/>
                        </a:rPr>
                        <a:t>m</a:t>
                      </a:r>
                      <a:r>
                        <a:rPr sz="700" dirty="0">
                          <a:latin typeface="Calibri"/>
                          <a:cs typeface="Calibri"/>
                        </a:rPr>
                        <a:t>i</a:t>
                      </a:r>
                      <a:r>
                        <a:rPr sz="700" spc="-5" dirty="0">
                          <a:latin typeface="Calibri"/>
                          <a:cs typeface="Calibri"/>
                        </a:rPr>
                        <a:t>nat</a:t>
                      </a:r>
                      <a:r>
                        <a:rPr sz="700" dirty="0">
                          <a:latin typeface="Calibri"/>
                          <a:cs typeface="Calibri"/>
                        </a:rPr>
                        <a:t>i</a:t>
                      </a:r>
                      <a:r>
                        <a:rPr sz="700" spc="-10" dirty="0">
                          <a:latin typeface="Calibri"/>
                          <a:cs typeface="Calibri"/>
                        </a:rPr>
                        <a:t>o</a:t>
                      </a:r>
                      <a:r>
                        <a:rPr sz="700" dirty="0">
                          <a:latin typeface="Calibri"/>
                          <a:cs typeface="Calibri"/>
                        </a:rPr>
                        <a:t>n </a:t>
                      </a:r>
                      <a:r>
                        <a:rPr sz="700" spc="-10" dirty="0">
                          <a:latin typeface="Calibri"/>
                          <a:cs typeface="Calibri"/>
                        </a:rPr>
                        <a:t>o</a:t>
                      </a:r>
                      <a:r>
                        <a:rPr sz="700" dirty="0">
                          <a:latin typeface="Calibri"/>
                          <a:cs typeface="Calibri"/>
                        </a:rPr>
                        <a:t>f</a:t>
                      </a:r>
                      <a:r>
                        <a:rPr sz="700" spc="5" dirty="0">
                          <a:latin typeface="Calibri"/>
                          <a:cs typeface="Calibri"/>
                        </a:rPr>
                        <a:t> </a:t>
                      </a:r>
                      <a:r>
                        <a:rPr sz="700" spc="-5" dirty="0">
                          <a:latin typeface="Calibri"/>
                          <a:cs typeface="Calibri"/>
                        </a:rPr>
                        <a:t>t</a:t>
                      </a:r>
                      <a:r>
                        <a:rPr sz="700" spc="-10" dirty="0">
                          <a:latin typeface="Calibri"/>
                          <a:cs typeface="Calibri"/>
                        </a:rPr>
                        <a:t>e</a:t>
                      </a:r>
                      <a:r>
                        <a:rPr sz="700" spc="-5" dirty="0">
                          <a:latin typeface="Calibri"/>
                          <a:cs typeface="Calibri"/>
                        </a:rPr>
                        <a:t>chn</a:t>
                      </a:r>
                      <a:r>
                        <a:rPr sz="700" dirty="0">
                          <a:latin typeface="Calibri"/>
                          <a:cs typeface="Calibri"/>
                        </a:rPr>
                        <a:t>i</a:t>
                      </a:r>
                      <a:r>
                        <a:rPr sz="700" spc="-5" dirty="0">
                          <a:latin typeface="Calibri"/>
                          <a:cs typeface="Calibri"/>
                        </a:rPr>
                        <a:t>ca</a:t>
                      </a:r>
                      <a:r>
                        <a:rPr sz="700" dirty="0">
                          <a:latin typeface="Calibri"/>
                          <a:cs typeface="Calibri"/>
                        </a:rPr>
                        <a:t>l i</a:t>
                      </a:r>
                      <a:r>
                        <a:rPr sz="700" spc="-5" dirty="0">
                          <a:latin typeface="Calibri"/>
                          <a:cs typeface="Calibri"/>
                        </a:rPr>
                        <a:t>nf</a:t>
                      </a:r>
                      <a:r>
                        <a:rPr sz="700" spc="-10" dirty="0">
                          <a:latin typeface="Calibri"/>
                          <a:cs typeface="Calibri"/>
                        </a:rPr>
                        <a:t>o</a:t>
                      </a:r>
                      <a:r>
                        <a:rPr sz="700" spc="-5" dirty="0">
                          <a:latin typeface="Calibri"/>
                          <a:cs typeface="Calibri"/>
                        </a:rPr>
                        <a:t>rmat</a:t>
                      </a:r>
                      <a:r>
                        <a:rPr sz="700" dirty="0">
                          <a:latin typeface="Calibri"/>
                          <a:cs typeface="Calibri"/>
                        </a:rPr>
                        <a:t>i</a:t>
                      </a:r>
                      <a:r>
                        <a:rPr sz="700" spc="-10" dirty="0">
                          <a:latin typeface="Calibri"/>
                          <a:cs typeface="Calibri"/>
                        </a:rPr>
                        <a:t>o</a:t>
                      </a:r>
                      <a:r>
                        <a:rPr sz="700" dirty="0">
                          <a:latin typeface="Calibri"/>
                          <a:cs typeface="Calibri"/>
                        </a:rPr>
                        <a:t>n </a:t>
                      </a:r>
                      <a:r>
                        <a:rPr sz="700" spc="-5" dirty="0">
                          <a:latin typeface="Calibri"/>
                          <a:cs typeface="Calibri"/>
                        </a:rPr>
                        <a:t>ar</a:t>
                      </a:r>
                      <a:r>
                        <a:rPr sz="700" dirty="0">
                          <a:latin typeface="Calibri"/>
                          <a:cs typeface="Calibri"/>
                        </a:rPr>
                        <a:t>e </a:t>
                      </a:r>
                      <a:r>
                        <a:rPr sz="700" spc="-5" dirty="0">
                          <a:latin typeface="Calibri"/>
                          <a:cs typeface="Calibri"/>
                        </a:rPr>
                        <a:t>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a:t>
                      </a:r>
                      <a:endParaRPr sz="700">
                        <a:latin typeface="Calibri"/>
                        <a:cs typeface="Calibri"/>
                      </a:endParaRPr>
                    </a:p>
                    <a:p>
                      <a:pPr marL="17145" marR="88265">
                        <a:lnSpc>
                          <a:spcPct val="110300"/>
                        </a:lnSpc>
                      </a:pPr>
                      <a:r>
                        <a:rPr sz="700" dirty="0">
                          <a:latin typeface="Calibri"/>
                          <a:cs typeface="Calibri"/>
                        </a:rPr>
                        <a:t>All</a:t>
                      </a:r>
                      <a:r>
                        <a:rPr sz="700" spc="-10" dirty="0">
                          <a:latin typeface="Calibri"/>
                          <a:cs typeface="Calibri"/>
                        </a:rPr>
                        <a:t>ow</a:t>
                      </a:r>
                      <a:r>
                        <a:rPr sz="700" spc="-5" dirty="0">
                          <a:latin typeface="Calibri"/>
                          <a:cs typeface="Calibri"/>
                        </a:rPr>
                        <a:t>ab</a:t>
                      </a:r>
                      <a:r>
                        <a:rPr sz="700" dirty="0">
                          <a:latin typeface="Calibri"/>
                          <a:cs typeface="Calibri"/>
                        </a:rPr>
                        <a:t>le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h</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i</a:t>
                      </a:r>
                      <a:r>
                        <a:rPr sz="700" spc="-5" dirty="0">
                          <a:latin typeface="Calibri"/>
                          <a:cs typeface="Calibri"/>
                        </a:rPr>
                        <a:t>n</a:t>
                      </a:r>
                      <a:r>
                        <a:rPr sz="700" dirty="0">
                          <a:latin typeface="Calibri"/>
                          <a:cs typeface="Calibri"/>
                        </a:rPr>
                        <a:t>g a </a:t>
                      </a:r>
                      <a:r>
                        <a:rPr sz="700" spc="-5" dirty="0">
                          <a:latin typeface="Calibri"/>
                          <a:cs typeface="Calibri"/>
                        </a:rPr>
                        <a:t>c</a:t>
                      </a:r>
                      <a:r>
                        <a:rPr sz="700" spc="-10" dirty="0">
                          <a:latin typeface="Calibri"/>
                          <a:cs typeface="Calibri"/>
                        </a:rPr>
                        <a:t>o</a:t>
                      </a:r>
                      <a:r>
                        <a:rPr sz="700" spc="-5" dirty="0">
                          <a:latin typeface="Calibri"/>
                          <a:cs typeface="Calibri"/>
                        </a:rPr>
                        <a:t>nferenc</a:t>
                      </a:r>
                      <a:r>
                        <a:rPr sz="700" dirty="0">
                          <a:latin typeface="Calibri"/>
                          <a:cs typeface="Calibri"/>
                        </a:rPr>
                        <a:t>e i</a:t>
                      </a:r>
                      <a:r>
                        <a:rPr sz="700" spc="-5" dirty="0">
                          <a:latin typeface="Calibri"/>
                          <a:cs typeface="Calibri"/>
                        </a:rPr>
                        <a:t>nc</a:t>
                      </a:r>
                      <a:r>
                        <a:rPr sz="700" dirty="0">
                          <a:latin typeface="Calibri"/>
                          <a:cs typeface="Calibri"/>
                        </a:rPr>
                        <a:t>l</a:t>
                      </a:r>
                      <a:r>
                        <a:rPr sz="700" spc="-5" dirty="0">
                          <a:latin typeface="Calibri"/>
                          <a:cs typeface="Calibri"/>
                        </a:rPr>
                        <a:t>ud</a:t>
                      </a:r>
                      <a:r>
                        <a:rPr sz="700" dirty="0">
                          <a:latin typeface="Calibri"/>
                          <a:cs typeface="Calibri"/>
                        </a:rPr>
                        <a:t>e </a:t>
                      </a:r>
                      <a:r>
                        <a:rPr sz="700" spc="-5" dirty="0">
                          <a:latin typeface="Calibri"/>
                          <a:cs typeface="Calibri"/>
                        </a:rPr>
                        <a:t>mea</a:t>
                      </a:r>
                      <a:r>
                        <a:rPr sz="700" dirty="0">
                          <a:latin typeface="Calibri"/>
                          <a:cs typeface="Calibri"/>
                        </a:rPr>
                        <a:t>ls, </a:t>
                      </a:r>
                      <a:r>
                        <a:rPr sz="700" spc="-5" dirty="0">
                          <a:latin typeface="Calibri"/>
                          <a:cs typeface="Calibri"/>
                        </a:rPr>
                        <a:t>tran</a:t>
                      </a:r>
                      <a:r>
                        <a:rPr sz="700" dirty="0">
                          <a:latin typeface="Calibri"/>
                          <a:cs typeface="Calibri"/>
                        </a:rPr>
                        <a:t>s</a:t>
                      </a:r>
                      <a:r>
                        <a:rPr sz="700" spc="-5" dirty="0">
                          <a:latin typeface="Calibri"/>
                          <a:cs typeface="Calibri"/>
                        </a:rPr>
                        <a:t>p</a:t>
                      </a:r>
                      <a:r>
                        <a:rPr sz="700" spc="-10" dirty="0">
                          <a:latin typeface="Calibri"/>
                          <a:cs typeface="Calibri"/>
                        </a:rPr>
                        <a:t>o</a:t>
                      </a:r>
                      <a:r>
                        <a:rPr sz="700" spc="-5" dirty="0">
                          <a:latin typeface="Calibri"/>
                          <a:cs typeface="Calibri"/>
                        </a:rPr>
                        <a:t>rtat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 </a:t>
                      </a:r>
                      <a:r>
                        <a:rPr sz="700" spc="-5" dirty="0">
                          <a:latin typeface="Calibri"/>
                          <a:cs typeface="Calibri"/>
                        </a:rPr>
                        <a:t>r</a:t>
                      </a:r>
                      <a:r>
                        <a:rPr sz="700" spc="-10" dirty="0">
                          <a:latin typeface="Calibri"/>
                          <a:cs typeface="Calibri"/>
                        </a:rPr>
                        <a:t>e</a:t>
                      </a:r>
                      <a:r>
                        <a:rPr sz="700" spc="-5" dirty="0">
                          <a:latin typeface="Calibri"/>
                          <a:cs typeface="Calibri"/>
                        </a:rPr>
                        <a:t>nta</a:t>
                      </a:r>
                      <a:r>
                        <a:rPr sz="700" dirty="0">
                          <a:latin typeface="Calibri"/>
                          <a:cs typeface="Calibri"/>
                        </a:rPr>
                        <a:t>l</a:t>
                      </a:r>
                      <a:r>
                        <a:rPr sz="700" spc="10" dirty="0">
                          <a:latin typeface="Calibri"/>
                          <a:cs typeface="Calibri"/>
                        </a:rPr>
                        <a:t> </a:t>
                      </a:r>
                      <a:r>
                        <a:rPr sz="700" spc="-10" dirty="0">
                          <a:latin typeface="Calibri"/>
                          <a:cs typeface="Calibri"/>
                        </a:rPr>
                        <a:t>o</a:t>
                      </a:r>
                      <a:r>
                        <a:rPr sz="700" dirty="0">
                          <a:latin typeface="Calibri"/>
                          <a:cs typeface="Calibri"/>
                        </a:rPr>
                        <a:t>f</a:t>
                      </a:r>
                      <a:r>
                        <a:rPr sz="700" spc="5" dirty="0">
                          <a:latin typeface="Calibri"/>
                          <a:cs typeface="Calibri"/>
                        </a:rPr>
                        <a:t> </a:t>
                      </a:r>
                      <a:r>
                        <a:rPr sz="700" spc="-5" dirty="0">
                          <a:latin typeface="Calibri"/>
                          <a:cs typeface="Calibri"/>
                        </a:rPr>
                        <a:t>fac</a:t>
                      </a:r>
                      <a:r>
                        <a:rPr sz="700" dirty="0">
                          <a:latin typeface="Calibri"/>
                          <a:cs typeface="Calibri"/>
                        </a:rPr>
                        <a:t>ili</a:t>
                      </a:r>
                      <a:r>
                        <a:rPr sz="700" spc="-5" dirty="0">
                          <a:latin typeface="Calibri"/>
                          <a:cs typeface="Calibri"/>
                        </a:rPr>
                        <a:t>t</a:t>
                      </a:r>
                      <a:r>
                        <a:rPr sz="700" dirty="0">
                          <a:latin typeface="Calibri"/>
                          <a:cs typeface="Calibri"/>
                        </a:rPr>
                        <a:t>i</a:t>
                      </a:r>
                      <a:r>
                        <a:rPr sz="700" spc="-10" dirty="0">
                          <a:latin typeface="Calibri"/>
                          <a:cs typeface="Calibri"/>
                        </a:rPr>
                        <a:t>e</a:t>
                      </a:r>
                      <a:r>
                        <a:rPr sz="700" dirty="0">
                          <a:latin typeface="Calibri"/>
                          <a:cs typeface="Calibri"/>
                        </a:rPr>
                        <a:t>s, </a:t>
                      </a:r>
                      <a:r>
                        <a:rPr sz="700" spc="-5" dirty="0">
                          <a:latin typeface="Calibri"/>
                          <a:cs typeface="Calibri"/>
                        </a:rPr>
                        <a:t>an</a:t>
                      </a:r>
                      <a:r>
                        <a:rPr sz="700" dirty="0">
                          <a:latin typeface="Calibri"/>
                          <a:cs typeface="Calibri"/>
                        </a:rPr>
                        <a:t>d </a:t>
                      </a:r>
                      <a:r>
                        <a:rPr sz="700" spc="-10" dirty="0">
                          <a:latin typeface="Calibri"/>
                          <a:cs typeface="Calibri"/>
                        </a:rPr>
                        <a:t>o</a:t>
                      </a:r>
                      <a:r>
                        <a:rPr sz="700" spc="-5" dirty="0">
                          <a:latin typeface="Calibri"/>
                          <a:cs typeface="Calibri"/>
                        </a:rPr>
                        <a:t>th</a:t>
                      </a:r>
                      <a:r>
                        <a:rPr sz="700" spc="-10" dirty="0">
                          <a:latin typeface="Calibri"/>
                          <a:cs typeface="Calibri"/>
                        </a:rPr>
                        <a:t>e</a:t>
                      </a:r>
                      <a:r>
                        <a:rPr sz="700" dirty="0">
                          <a:latin typeface="Calibri"/>
                          <a:cs typeface="Calibri"/>
                        </a:rPr>
                        <a:t>r</a:t>
                      </a:r>
                      <a:r>
                        <a:rPr sz="700" spc="5" dirty="0">
                          <a:latin typeface="Calibri"/>
                          <a:cs typeface="Calibri"/>
                        </a:rPr>
                        <a:t> </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m</a:t>
                      </a:r>
                      <a:r>
                        <a:rPr sz="700" dirty="0">
                          <a:latin typeface="Calibri"/>
                          <a:cs typeface="Calibri"/>
                        </a:rPr>
                        <a:t>s</a:t>
                      </a:r>
                      <a:r>
                        <a:rPr sz="700" spc="5" dirty="0">
                          <a:latin typeface="Calibri"/>
                          <a:cs typeface="Calibri"/>
                        </a:rPr>
                        <a:t> </a:t>
                      </a:r>
                      <a:r>
                        <a:rPr sz="700" dirty="0">
                          <a:latin typeface="Calibri"/>
                          <a:cs typeface="Calibri"/>
                        </a:rPr>
                        <a:t>i</a:t>
                      </a:r>
                      <a:r>
                        <a:rPr sz="700" spc="-5" dirty="0">
                          <a:latin typeface="Calibri"/>
                          <a:cs typeface="Calibri"/>
                        </a:rPr>
                        <a:t>nc</a:t>
                      </a:r>
                      <a:r>
                        <a:rPr sz="700" dirty="0">
                          <a:latin typeface="Calibri"/>
                          <a:cs typeface="Calibri"/>
                        </a:rPr>
                        <a:t>i</a:t>
                      </a:r>
                      <a:r>
                        <a:rPr sz="700" spc="-5" dirty="0">
                          <a:latin typeface="Calibri"/>
                          <a:cs typeface="Calibri"/>
                        </a:rPr>
                        <a:t>d</a:t>
                      </a:r>
                      <a:r>
                        <a:rPr sz="700" spc="-10" dirty="0">
                          <a:latin typeface="Calibri"/>
                          <a:cs typeface="Calibri"/>
                        </a:rPr>
                        <a:t>e</a:t>
                      </a:r>
                      <a:r>
                        <a:rPr sz="700" spc="-5" dirty="0">
                          <a:latin typeface="Calibri"/>
                          <a:cs typeface="Calibri"/>
                        </a:rPr>
                        <a:t>nta</a:t>
                      </a:r>
                      <a:r>
                        <a:rPr sz="700" dirty="0">
                          <a:latin typeface="Calibri"/>
                          <a:cs typeface="Calibri"/>
                        </a:rPr>
                        <a:t>l</a:t>
                      </a:r>
                      <a:r>
                        <a:rPr sz="700" spc="10" dirty="0">
                          <a:latin typeface="Calibri"/>
                          <a:cs typeface="Calibri"/>
                        </a:rPr>
                        <a:t> </a:t>
                      </a:r>
                      <a:r>
                        <a:rPr sz="700" spc="-5" dirty="0">
                          <a:latin typeface="Calibri"/>
                          <a:cs typeface="Calibri"/>
                        </a:rPr>
                        <a:t>t</a:t>
                      </a:r>
                      <a:r>
                        <a:rPr sz="700" dirty="0">
                          <a:latin typeface="Calibri"/>
                          <a:cs typeface="Calibri"/>
                        </a:rPr>
                        <a:t>o s</a:t>
                      </a:r>
                      <a:r>
                        <a:rPr sz="700" spc="-5" dirty="0">
                          <a:latin typeface="Calibri"/>
                          <a:cs typeface="Calibri"/>
                        </a:rPr>
                        <a:t>uc</a:t>
                      </a:r>
                      <a:r>
                        <a:rPr sz="700" dirty="0">
                          <a:latin typeface="Calibri"/>
                          <a:cs typeface="Calibri"/>
                        </a:rPr>
                        <a:t>h </a:t>
                      </a:r>
                      <a:r>
                        <a:rPr sz="700" spc="-5" dirty="0">
                          <a:latin typeface="Calibri"/>
                          <a:cs typeface="Calibri"/>
                        </a:rPr>
                        <a:t>m</a:t>
                      </a:r>
                      <a:r>
                        <a:rPr sz="700" spc="-10" dirty="0">
                          <a:latin typeface="Calibri"/>
                          <a:cs typeface="Calibri"/>
                        </a:rPr>
                        <a:t>ee</a:t>
                      </a:r>
                      <a:r>
                        <a:rPr sz="700" spc="-5" dirty="0">
                          <a:latin typeface="Calibri"/>
                          <a:cs typeface="Calibri"/>
                        </a:rPr>
                        <a:t>t</a:t>
                      </a:r>
                      <a:r>
                        <a:rPr sz="700" dirty="0">
                          <a:latin typeface="Calibri"/>
                          <a:cs typeface="Calibri"/>
                        </a:rPr>
                        <a:t>i</a:t>
                      </a:r>
                      <a:r>
                        <a:rPr sz="700" spc="-5" dirty="0">
                          <a:latin typeface="Calibri"/>
                          <a:cs typeface="Calibri"/>
                        </a:rPr>
                        <a:t>n</a:t>
                      </a:r>
                      <a:r>
                        <a:rPr sz="700" spc="-10" dirty="0">
                          <a:latin typeface="Calibri"/>
                          <a:cs typeface="Calibri"/>
                        </a:rPr>
                        <a:t>g</a:t>
                      </a:r>
                      <a:r>
                        <a:rPr sz="700" dirty="0">
                          <a:latin typeface="Calibri"/>
                          <a:cs typeface="Calibri"/>
                        </a:rPr>
                        <a:t>s</a:t>
                      </a:r>
                      <a:r>
                        <a:rPr sz="700" spc="5" dirty="0">
                          <a:latin typeface="Calibri"/>
                          <a:cs typeface="Calibri"/>
                        </a:rPr>
                        <a:t> </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c</a:t>
                      </a:r>
                      <a:r>
                        <a:rPr sz="700" spc="-10" dirty="0">
                          <a:latin typeface="Calibri"/>
                          <a:cs typeface="Calibri"/>
                        </a:rPr>
                        <a:t>o</a:t>
                      </a:r>
                      <a:r>
                        <a:rPr sz="700" spc="-5" dirty="0">
                          <a:latin typeface="Calibri"/>
                          <a:cs typeface="Calibri"/>
                        </a:rPr>
                        <a:t>nf</a:t>
                      </a:r>
                      <a:r>
                        <a:rPr sz="700" spc="-10" dirty="0">
                          <a:latin typeface="Calibri"/>
                          <a:cs typeface="Calibri"/>
                        </a:rPr>
                        <a:t>e</a:t>
                      </a:r>
                      <a:r>
                        <a:rPr sz="700" spc="-5" dirty="0">
                          <a:latin typeface="Calibri"/>
                          <a:cs typeface="Calibri"/>
                        </a:rPr>
                        <a:t>r</a:t>
                      </a:r>
                      <a:r>
                        <a:rPr sz="700" spc="-10" dirty="0">
                          <a:latin typeface="Calibri"/>
                          <a:cs typeface="Calibri"/>
                        </a:rPr>
                        <a:t>e</a:t>
                      </a:r>
                      <a:r>
                        <a:rPr sz="700" spc="-5" dirty="0">
                          <a:latin typeface="Calibri"/>
                          <a:cs typeface="Calibri"/>
                        </a:rPr>
                        <a:t>nc</a:t>
                      </a:r>
                      <a:r>
                        <a:rPr sz="700" spc="-10" dirty="0">
                          <a:latin typeface="Calibri"/>
                          <a:cs typeface="Calibri"/>
                        </a:rPr>
                        <a:t>e</a:t>
                      </a:r>
                      <a:r>
                        <a:rPr sz="700" dirty="0">
                          <a:latin typeface="Calibri"/>
                          <a:cs typeface="Calibri"/>
                        </a:rPr>
                        <a:t>s.  </a:t>
                      </a:r>
                      <a:r>
                        <a:rPr sz="700" spc="15" dirty="0">
                          <a:latin typeface="Calibri"/>
                          <a:cs typeface="Calibri"/>
                        </a:rPr>
                        <a:t> </a:t>
                      </a:r>
                      <a:r>
                        <a:rPr sz="700" spc="-10" dirty="0">
                          <a:latin typeface="Calibri"/>
                          <a:cs typeface="Calibri"/>
                        </a:rPr>
                        <a:t>I</a:t>
                      </a:r>
                      <a:r>
                        <a:rPr sz="700" dirty="0">
                          <a:latin typeface="Calibri"/>
                          <a:cs typeface="Calibri"/>
                        </a:rPr>
                        <a:t>t</a:t>
                      </a:r>
                      <a:r>
                        <a:rPr sz="700" spc="5" dirty="0">
                          <a:latin typeface="Calibri"/>
                          <a:cs typeface="Calibri"/>
                        </a:rPr>
                        <a:t> </a:t>
                      </a:r>
                      <a:r>
                        <a:rPr sz="700" dirty="0">
                          <a:latin typeface="Calibri"/>
                          <a:cs typeface="Calibri"/>
                        </a:rPr>
                        <a:t>s</a:t>
                      </a:r>
                      <a:r>
                        <a:rPr sz="700" spc="-5" dirty="0">
                          <a:latin typeface="Calibri"/>
                          <a:cs typeface="Calibri"/>
                        </a:rPr>
                        <a:t>h</a:t>
                      </a:r>
                      <a:r>
                        <a:rPr sz="700" spc="-10" dirty="0">
                          <a:latin typeface="Calibri"/>
                          <a:cs typeface="Calibri"/>
                        </a:rPr>
                        <a:t>o</a:t>
                      </a:r>
                      <a:r>
                        <a:rPr sz="700" spc="-5" dirty="0">
                          <a:latin typeface="Calibri"/>
                          <a:cs typeface="Calibri"/>
                        </a:rPr>
                        <a:t>u</a:t>
                      </a:r>
                      <a:r>
                        <a:rPr sz="700" dirty="0">
                          <a:latin typeface="Calibri"/>
                          <a:cs typeface="Calibri"/>
                        </a:rPr>
                        <a:t>ld </a:t>
                      </a:r>
                      <a:r>
                        <a:rPr sz="700" spc="5" dirty="0">
                          <a:latin typeface="Calibri"/>
                          <a:cs typeface="Calibri"/>
                        </a:rPr>
                        <a:t>NO</a:t>
                      </a:r>
                      <a:r>
                        <a:rPr sz="700" dirty="0">
                          <a:latin typeface="Calibri"/>
                          <a:cs typeface="Calibri"/>
                        </a:rPr>
                        <a:t>T</a:t>
                      </a:r>
                      <a:r>
                        <a:rPr sz="700" spc="10" dirty="0">
                          <a:latin typeface="Calibri"/>
                          <a:cs typeface="Calibri"/>
                        </a:rPr>
                        <a:t> </a:t>
                      </a:r>
                      <a:r>
                        <a:rPr sz="700" spc="-5" dirty="0">
                          <a:latin typeface="Calibri"/>
                          <a:cs typeface="Calibri"/>
                        </a:rPr>
                        <a:t>b</a:t>
                      </a:r>
                      <a:r>
                        <a:rPr sz="700" dirty="0">
                          <a:latin typeface="Calibri"/>
                          <a:cs typeface="Calibri"/>
                        </a:rPr>
                        <a:t>e </a:t>
                      </a: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10" dirty="0">
                          <a:latin typeface="Calibri"/>
                          <a:cs typeface="Calibri"/>
                        </a:rPr>
                        <a:t>w</a:t>
                      </a:r>
                      <a:r>
                        <a:rPr sz="700" spc="-5" dirty="0">
                          <a:latin typeface="Calibri"/>
                          <a:cs typeface="Calibri"/>
                        </a:rPr>
                        <a:t>h</a:t>
                      </a:r>
                      <a:r>
                        <a:rPr sz="700" spc="-10" dirty="0">
                          <a:latin typeface="Calibri"/>
                          <a:cs typeface="Calibri"/>
                        </a:rPr>
                        <a:t>e</a:t>
                      </a:r>
                      <a:r>
                        <a:rPr sz="700" dirty="0">
                          <a:latin typeface="Calibri"/>
                          <a:cs typeface="Calibri"/>
                        </a:rPr>
                        <a:t>n C</a:t>
                      </a:r>
                      <a:r>
                        <a:rPr sz="700" spc="-5" dirty="0">
                          <a:latin typeface="Calibri"/>
                          <a:cs typeface="Calibri"/>
                        </a:rPr>
                        <a:t>a</a:t>
                      </a:r>
                      <a:r>
                        <a:rPr sz="700" dirty="0">
                          <a:latin typeface="Calibri"/>
                          <a:cs typeface="Calibri"/>
                        </a:rPr>
                        <a:t>l</a:t>
                      </a:r>
                      <a:r>
                        <a:rPr sz="700" spc="-5" dirty="0">
                          <a:latin typeface="Calibri"/>
                          <a:cs typeface="Calibri"/>
                        </a:rPr>
                        <a:t>t</a:t>
                      </a:r>
                      <a:r>
                        <a:rPr sz="700" spc="-10" dirty="0">
                          <a:latin typeface="Calibri"/>
                          <a:cs typeface="Calibri"/>
                        </a:rPr>
                        <a:t>e</a:t>
                      </a:r>
                      <a:r>
                        <a:rPr sz="700" spc="-5" dirty="0">
                          <a:latin typeface="Calibri"/>
                          <a:cs typeface="Calibri"/>
                        </a:rPr>
                        <a:t>c</a:t>
                      </a:r>
                      <a:r>
                        <a:rPr sz="700" dirty="0">
                          <a:latin typeface="Calibri"/>
                          <a:cs typeface="Calibri"/>
                        </a:rPr>
                        <a:t>h </a:t>
                      </a:r>
                      <a:r>
                        <a:rPr sz="700" spc="-5" dirty="0">
                          <a:latin typeface="Calibri"/>
                          <a:cs typeface="Calibri"/>
                        </a:rPr>
                        <a:t>r</a:t>
                      </a:r>
                      <a:r>
                        <a:rPr sz="700" spc="-10" dirty="0">
                          <a:latin typeface="Calibri"/>
                          <a:cs typeface="Calibri"/>
                        </a:rPr>
                        <a:t>e</a:t>
                      </a:r>
                      <a:r>
                        <a:rPr sz="700" dirty="0">
                          <a:latin typeface="Calibri"/>
                          <a:cs typeface="Calibri"/>
                        </a:rPr>
                        <a:t>s</a:t>
                      </a:r>
                      <a:r>
                        <a:rPr sz="700" spc="-10" dirty="0">
                          <a:latin typeface="Calibri"/>
                          <a:cs typeface="Calibri"/>
                        </a:rPr>
                        <a:t>e</a:t>
                      </a:r>
                      <a:r>
                        <a:rPr sz="700" spc="-5" dirty="0">
                          <a:latin typeface="Calibri"/>
                          <a:cs typeface="Calibri"/>
                        </a:rPr>
                        <a:t>arch</a:t>
                      </a:r>
                      <a:r>
                        <a:rPr sz="700" spc="-10" dirty="0">
                          <a:latin typeface="Calibri"/>
                          <a:cs typeface="Calibri"/>
                        </a:rPr>
                        <a:t>e</a:t>
                      </a:r>
                      <a:r>
                        <a:rPr sz="700" spc="-5" dirty="0">
                          <a:latin typeface="Calibri"/>
                          <a:cs typeface="Calibri"/>
                        </a:rPr>
                        <a:t>r</a:t>
                      </a:r>
                      <a:r>
                        <a:rPr sz="700" dirty="0">
                          <a:latin typeface="Calibri"/>
                          <a:cs typeface="Calibri"/>
                        </a:rPr>
                        <a:t>s</a:t>
                      </a:r>
                      <a:r>
                        <a:rPr sz="700" spc="5" dirty="0">
                          <a:latin typeface="Calibri"/>
                          <a:cs typeface="Calibri"/>
                        </a:rPr>
                        <a:t> </a:t>
                      </a:r>
                      <a:r>
                        <a:rPr sz="700" spc="-10" dirty="0">
                          <a:latin typeface="Calibri"/>
                          <a:cs typeface="Calibri"/>
                        </a:rPr>
                        <a:t>o</a:t>
                      </a:r>
                      <a:r>
                        <a:rPr sz="700" dirty="0">
                          <a:latin typeface="Calibri"/>
                          <a:cs typeface="Calibri"/>
                        </a:rPr>
                        <a:t>r</a:t>
                      </a:r>
                      <a:r>
                        <a:rPr sz="700" spc="5" dirty="0">
                          <a:latin typeface="Calibri"/>
                          <a:cs typeface="Calibri"/>
                        </a:rPr>
                        <a:t> </a:t>
                      </a:r>
                      <a:r>
                        <a:rPr sz="700" spc="-10" dirty="0">
                          <a:latin typeface="Calibri"/>
                          <a:cs typeface="Calibri"/>
                        </a:rPr>
                        <a:t>g</a:t>
                      </a:r>
                      <a:r>
                        <a:rPr sz="700" spc="-5" dirty="0">
                          <a:latin typeface="Calibri"/>
                          <a:cs typeface="Calibri"/>
                        </a:rPr>
                        <a:t>raduat</a:t>
                      </a:r>
                      <a:r>
                        <a:rPr sz="700" dirty="0">
                          <a:latin typeface="Calibri"/>
                          <a:cs typeface="Calibri"/>
                        </a:rPr>
                        <a:t>e s</a:t>
                      </a:r>
                      <a:r>
                        <a:rPr sz="700" spc="-5" dirty="0">
                          <a:latin typeface="Calibri"/>
                          <a:cs typeface="Calibri"/>
                        </a:rPr>
                        <a:t>tud</a:t>
                      </a:r>
                      <a:r>
                        <a:rPr sz="700" spc="-10" dirty="0">
                          <a:latin typeface="Calibri"/>
                          <a:cs typeface="Calibri"/>
                        </a:rPr>
                        <a:t>e</a:t>
                      </a:r>
                      <a:r>
                        <a:rPr sz="700" spc="-5" dirty="0">
                          <a:latin typeface="Calibri"/>
                          <a:cs typeface="Calibri"/>
                        </a:rPr>
                        <a:t>nt</a:t>
                      </a:r>
                      <a:r>
                        <a:rPr sz="700" dirty="0">
                          <a:latin typeface="Calibri"/>
                          <a:cs typeface="Calibri"/>
                        </a:rPr>
                        <a:t>s </a:t>
                      </a:r>
                      <a:r>
                        <a:rPr sz="700" spc="-5" dirty="0">
                          <a:latin typeface="Calibri"/>
                          <a:cs typeface="Calibri"/>
                        </a:rPr>
                        <a:t>att</a:t>
                      </a:r>
                      <a:r>
                        <a:rPr sz="700" spc="-10" dirty="0">
                          <a:latin typeface="Calibri"/>
                          <a:cs typeface="Calibri"/>
                        </a:rPr>
                        <a:t>e</a:t>
                      </a:r>
                      <a:r>
                        <a:rPr sz="700" spc="-5" dirty="0">
                          <a:latin typeface="Calibri"/>
                          <a:cs typeface="Calibri"/>
                        </a:rPr>
                        <a:t>n</a:t>
                      </a:r>
                      <a:r>
                        <a:rPr sz="700" dirty="0">
                          <a:latin typeface="Calibri"/>
                          <a:cs typeface="Calibri"/>
                        </a:rPr>
                        <a:t>d </a:t>
                      </a:r>
                      <a:r>
                        <a:rPr sz="700" spc="-5" dirty="0">
                          <a:latin typeface="Calibri"/>
                          <a:cs typeface="Calibri"/>
                        </a:rPr>
                        <a:t>c</a:t>
                      </a:r>
                      <a:r>
                        <a:rPr sz="700" spc="-10" dirty="0">
                          <a:latin typeface="Calibri"/>
                          <a:cs typeface="Calibri"/>
                        </a:rPr>
                        <a:t>o</a:t>
                      </a:r>
                      <a:r>
                        <a:rPr sz="700" spc="-5" dirty="0">
                          <a:latin typeface="Calibri"/>
                          <a:cs typeface="Calibri"/>
                        </a:rPr>
                        <a:t>nf</a:t>
                      </a:r>
                      <a:r>
                        <a:rPr sz="700" spc="-10" dirty="0">
                          <a:latin typeface="Calibri"/>
                          <a:cs typeface="Calibri"/>
                        </a:rPr>
                        <a:t>e</a:t>
                      </a:r>
                      <a:r>
                        <a:rPr sz="700" spc="-5" dirty="0">
                          <a:latin typeface="Calibri"/>
                          <a:cs typeface="Calibri"/>
                        </a:rPr>
                        <a:t>r</a:t>
                      </a:r>
                      <a:r>
                        <a:rPr sz="700" spc="-10" dirty="0">
                          <a:latin typeface="Calibri"/>
                          <a:cs typeface="Calibri"/>
                        </a:rPr>
                        <a:t>e</a:t>
                      </a:r>
                      <a:r>
                        <a:rPr sz="700" spc="-5" dirty="0">
                          <a:latin typeface="Calibri"/>
                          <a:cs typeface="Calibri"/>
                        </a:rPr>
                        <a:t>nc</a:t>
                      </a:r>
                      <a:r>
                        <a:rPr sz="700" spc="-10" dirty="0">
                          <a:latin typeface="Calibri"/>
                          <a:cs typeface="Calibri"/>
                        </a:rPr>
                        <a:t>e</a:t>
                      </a:r>
                      <a:r>
                        <a:rPr sz="700" dirty="0">
                          <a:latin typeface="Calibri"/>
                          <a:cs typeface="Calibri"/>
                        </a:rPr>
                        <a:t>s</a:t>
                      </a:r>
                      <a:r>
                        <a:rPr sz="700" spc="5" dirty="0">
                          <a:latin typeface="Calibri"/>
                          <a:cs typeface="Calibri"/>
                        </a:rPr>
                        <a:t> </a:t>
                      </a:r>
                      <a:r>
                        <a:rPr sz="700" spc="-5" dirty="0">
                          <a:latin typeface="Calibri"/>
                          <a:cs typeface="Calibri"/>
                        </a:rPr>
                        <a:t>m</a:t>
                      </a:r>
                      <a:r>
                        <a:rPr sz="700" spc="-10" dirty="0">
                          <a:latin typeface="Calibri"/>
                          <a:cs typeface="Calibri"/>
                        </a:rPr>
                        <a:t>o</a:t>
                      </a:r>
                      <a:r>
                        <a:rPr sz="700" spc="-5" dirty="0">
                          <a:latin typeface="Calibri"/>
                          <a:cs typeface="Calibri"/>
                        </a:rPr>
                        <a:t>r</a:t>
                      </a:r>
                      <a:r>
                        <a:rPr sz="700" dirty="0">
                          <a:latin typeface="Calibri"/>
                          <a:cs typeface="Calibri"/>
                        </a:rPr>
                        <a:t>e </a:t>
                      </a:r>
                      <a:r>
                        <a:rPr sz="700" spc="-5" dirty="0">
                          <a:latin typeface="Calibri"/>
                          <a:cs typeface="Calibri"/>
                        </a:rPr>
                        <a:t>tha</a:t>
                      </a:r>
                      <a:r>
                        <a:rPr sz="700" dirty="0">
                          <a:latin typeface="Calibri"/>
                          <a:cs typeface="Calibri"/>
                        </a:rPr>
                        <a:t>n a</a:t>
                      </a:r>
                      <a:r>
                        <a:rPr sz="700" spc="5" dirty="0">
                          <a:latin typeface="Calibri"/>
                          <a:cs typeface="Calibri"/>
                        </a:rPr>
                        <a:t> </a:t>
                      </a:r>
                      <a:r>
                        <a:rPr sz="700" dirty="0">
                          <a:latin typeface="Calibri"/>
                          <a:cs typeface="Calibri"/>
                        </a:rPr>
                        <a:t>50 </a:t>
                      </a:r>
                      <a:r>
                        <a:rPr sz="700" spc="-5" dirty="0">
                          <a:latin typeface="Calibri"/>
                          <a:cs typeface="Calibri"/>
                        </a:rPr>
                        <a:t>m</a:t>
                      </a:r>
                      <a:r>
                        <a:rPr sz="700" dirty="0">
                          <a:latin typeface="Calibri"/>
                          <a:cs typeface="Calibri"/>
                        </a:rPr>
                        <a:t>ile </a:t>
                      </a:r>
                      <a:r>
                        <a:rPr sz="700" spc="-5" dirty="0">
                          <a:latin typeface="Calibri"/>
                          <a:cs typeface="Calibri"/>
                        </a:rPr>
                        <a:t>rad</a:t>
                      </a:r>
                      <a:r>
                        <a:rPr sz="700" dirty="0">
                          <a:latin typeface="Calibri"/>
                          <a:cs typeface="Calibri"/>
                        </a:rPr>
                        <a:t>i</a:t>
                      </a:r>
                      <a:r>
                        <a:rPr sz="700" spc="-5" dirty="0">
                          <a:latin typeface="Calibri"/>
                          <a:cs typeface="Calibri"/>
                        </a:rPr>
                        <a:t>u</a:t>
                      </a:r>
                      <a:r>
                        <a:rPr sz="700" dirty="0">
                          <a:latin typeface="Calibri"/>
                          <a:cs typeface="Calibri"/>
                        </a:rPr>
                        <a:t>s</a:t>
                      </a:r>
                      <a:r>
                        <a:rPr sz="700" spc="5" dirty="0">
                          <a:latin typeface="Calibri"/>
                          <a:cs typeface="Calibri"/>
                        </a:rPr>
                        <a:t> </a:t>
                      </a:r>
                      <a:r>
                        <a:rPr sz="700" spc="-5" dirty="0">
                          <a:latin typeface="Calibri"/>
                          <a:cs typeface="Calibri"/>
                        </a:rPr>
                        <a:t>fr</a:t>
                      </a:r>
                      <a:r>
                        <a:rPr sz="700" spc="-10" dirty="0">
                          <a:latin typeface="Calibri"/>
                          <a:cs typeface="Calibri"/>
                        </a:rPr>
                        <a:t>o</a:t>
                      </a:r>
                      <a:r>
                        <a:rPr sz="700" dirty="0">
                          <a:latin typeface="Calibri"/>
                          <a:cs typeface="Calibri"/>
                        </a:rPr>
                        <a:t>m</a:t>
                      </a:r>
                      <a:r>
                        <a:rPr sz="700" spc="5" dirty="0">
                          <a:latin typeface="Calibri"/>
                          <a:cs typeface="Calibri"/>
                        </a:rPr>
                        <a:t> </a:t>
                      </a:r>
                      <a:r>
                        <a:rPr sz="700" dirty="0">
                          <a:latin typeface="Calibri"/>
                          <a:cs typeface="Calibri"/>
                        </a:rPr>
                        <a:t>C</a:t>
                      </a:r>
                      <a:r>
                        <a:rPr sz="700" spc="-5" dirty="0">
                          <a:latin typeface="Calibri"/>
                          <a:cs typeface="Calibri"/>
                        </a:rPr>
                        <a:t>a</a:t>
                      </a:r>
                      <a:r>
                        <a:rPr sz="700" dirty="0">
                          <a:latin typeface="Calibri"/>
                          <a:cs typeface="Calibri"/>
                        </a:rPr>
                        <a:t>l</a:t>
                      </a:r>
                      <a:r>
                        <a:rPr sz="700" spc="-5" dirty="0">
                          <a:latin typeface="Calibri"/>
                          <a:cs typeface="Calibri"/>
                        </a:rPr>
                        <a:t>t</a:t>
                      </a:r>
                      <a:r>
                        <a:rPr sz="700" spc="-10" dirty="0">
                          <a:latin typeface="Calibri"/>
                          <a:cs typeface="Calibri"/>
                        </a:rPr>
                        <a:t>e</a:t>
                      </a:r>
                      <a:r>
                        <a:rPr sz="700" spc="-5" dirty="0">
                          <a:latin typeface="Calibri"/>
                          <a:cs typeface="Calibri"/>
                        </a:rPr>
                        <a:t>c</a:t>
                      </a:r>
                      <a:r>
                        <a:rPr sz="700" dirty="0">
                          <a:latin typeface="Calibri"/>
                          <a:cs typeface="Calibri"/>
                        </a:rPr>
                        <a:t>h </a:t>
                      </a:r>
                      <a:r>
                        <a:rPr sz="700" spc="-5" dirty="0">
                          <a:latin typeface="Calibri"/>
                          <a:cs typeface="Calibri"/>
                        </a:rPr>
                        <a:t>t</a:t>
                      </a:r>
                      <a:r>
                        <a:rPr sz="700" dirty="0">
                          <a:latin typeface="Calibri"/>
                          <a:cs typeface="Calibri"/>
                        </a:rPr>
                        <a:t>o </a:t>
                      </a:r>
                      <a:r>
                        <a:rPr sz="700" spc="-5" dirty="0">
                          <a:latin typeface="Calibri"/>
                          <a:cs typeface="Calibri"/>
                        </a:rPr>
                        <a:t>d</a:t>
                      </a:r>
                      <a:r>
                        <a:rPr sz="700" dirty="0">
                          <a:latin typeface="Calibri"/>
                          <a:cs typeface="Calibri"/>
                        </a:rPr>
                        <a:t>iss</a:t>
                      </a:r>
                      <a:r>
                        <a:rPr sz="700" spc="-10" dirty="0">
                          <a:latin typeface="Calibri"/>
                          <a:cs typeface="Calibri"/>
                        </a:rPr>
                        <a:t>e</a:t>
                      </a:r>
                      <a:r>
                        <a:rPr sz="700" spc="-5" dirty="0">
                          <a:latin typeface="Calibri"/>
                          <a:cs typeface="Calibri"/>
                        </a:rPr>
                        <a:t>m</a:t>
                      </a:r>
                      <a:r>
                        <a:rPr sz="700" dirty="0">
                          <a:latin typeface="Calibri"/>
                          <a:cs typeface="Calibri"/>
                        </a:rPr>
                        <a:t>i</a:t>
                      </a:r>
                      <a:r>
                        <a:rPr sz="700" spc="-5" dirty="0">
                          <a:latin typeface="Calibri"/>
                          <a:cs typeface="Calibri"/>
                        </a:rPr>
                        <a:t>nat</a:t>
                      </a:r>
                      <a:r>
                        <a:rPr sz="700" dirty="0">
                          <a:latin typeface="Calibri"/>
                          <a:cs typeface="Calibri"/>
                        </a:rPr>
                        <a:t>e </a:t>
                      </a:r>
                      <a:r>
                        <a:rPr sz="700" spc="-5" dirty="0">
                          <a:latin typeface="Calibri"/>
                          <a:cs typeface="Calibri"/>
                        </a:rPr>
                        <a:t>r</a:t>
                      </a:r>
                      <a:r>
                        <a:rPr sz="700" spc="-10" dirty="0">
                          <a:latin typeface="Calibri"/>
                          <a:cs typeface="Calibri"/>
                        </a:rPr>
                        <a:t>e</a:t>
                      </a:r>
                      <a:r>
                        <a:rPr sz="700" dirty="0">
                          <a:latin typeface="Calibri"/>
                          <a:cs typeface="Calibri"/>
                        </a:rPr>
                        <a:t>s</a:t>
                      </a:r>
                      <a:r>
                        <a:rPr sz="700" spc="-10" dirty="0">
                          <a:latin typeface="Calibri"/>
                          <a:cs typeface="Calibri"/>
                        </a:rPr>
                        <a:t>e</a:t>
                      </a:r>
                      <a:r>
                        <a:rPr sz="700" spc="-5" dirty="0">
                          <a:latin typeface="Calibri"/>
                          <a:cs typeface="Calibri"/>
                        </a:rPr>
                        <a:t>arc</a:t>
                      </a:r>
                      <a:r>
                        <a:rPr sz="700" dirty="0">
                          <a:latin typeface="Calibri"/>
                          <a:cs typeface="Calibri"/>
                        </a:rPr>
                        <a:t>h i</a:t>
                      </a:r>
                      <a:r>
                        <a:rPr sz="700" spc="-5" dirty="0">
                          <a:latin typeface="Calibri"/>
                          <a:cs typeface="Calibri"/>
                        </a:rPr>
                        <a:t>nf</a:t>
                      </a:r>
                      <a:r>
                        <a:rPr sz="700" spc="-10" dirty="0">
                          <a:latin typeface="Calibri"/>
                          <a:cs typeface="Calibri"/>
                        </a:rPr>
                        <a:t>o</a:t>
                      </a:r>
                      <a:r>
                        <a:rPr sz="700" spc="-5" dirty="0">
                          <a:latin typeface="Calibri"/>
                          <a:cs typeface="Calibri"/>
                        </a:rPr>
                        <a:t>rmat</a:t>
                      </a:r>
                      <a:r>
                        <a:rPr sz="700" dirty="0">
                          <a:latin typeface="Calibri"/>
                          <a:cs typeface="Calibri"/>
                        </a:rPr>
                        <a:t>i</a:t>
                      </a:r>
                      <a:r>
                        <a:rPr sz="700" spc="-10" dirty="0">
                          <a:latin typeface="Calibri"/>
                          <a:cs typeface="Calibri"/>
                        </a:rPr>
                        <a:t>o</a:t>
                      </a:r>
                      <a:r>
                        <a:rPr sz="700" dirty="0">
                          <a:latin typeface="Calibri"/>
                          <a:cs typeface="Calibri"/>
                        </a:rPr>
                        <a:t>n - </a:t>
                      </a:r>
                      <a:r>
                        <a:rPr sz="700" spc="-5" dirty="0">
                          <a:latin typeface="Calibri"/>
                          <a:cs typeface="Calibri"/>
                        </a:rPr>
                        <a:t>u</a:t>
                      </a:r>
                      <a:r>
                        <a:rPr sz="700" dirty="0">
                          <a:latin typeface="Calibri"/>
                          <a:cs typeface="Calibri"/>
                        </a:rPr>
                        <a:t>se </a:t>
                      </a:r>
                      <a:r>
                        <a:rPr sz="700" spc="-10" dirty="0">
                          <a:latin typeface="Calibri"/>
                          <a:cs typeface="Calibri"/>
                        </a:rPr>
                        <a:t>o</a:t>
                      </a:r>
                      <a:r>
                        <a:rPr sz="700" spc="-5" dirty="0">
                          <a:latin typeface="Calibri"/>
                          <a:cs typeface="Calibri"/>
                        </a:rPr>
                        <a:t>n</a:t>
                      </a:r>
                      <a:r>
                        <a:rPr sz="700" dirty="0">
                          <a:latin typeface="Calibri"/>
                          <a:cs typeface="Calibri"/>
                        </a:rPr>
                        <a:t>e </a:t>
                      </a:r>
                      <a:r>
                        <a:rPr sz="700" spc="-10" dirty="0">
                          <a:latin typeface="Calibri"/>
                          <a:cs typeface="Calibri"/>
                        </a:rPr>
                        <a:t>o</a:t>
                      </a:r>
                      <a:r>
                        <a:rPr sz="700" dirty="0">
                          <a:latin typeface="Calibri"/>
                          <a:cs typeface="Calibri"/>
                        </a:rPr>
                        <a:t>f</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T</a:t>
                      </a:r>
                      <a:r>
                        <a:rPr sz="700" spc="-5" dirty="0">
                          <a:latin typeface="Calibri"/>
                          <a:cs typeface="Calibri"/>
                        </a:rPr>
                        <a:t>rave</a:t>
                      </a:r>
                      <a:r>
                        <a:rPr sz="700" dirty="0">
                          <a:latin typeface="Calibri"/>
                          <a:cs typeface="Calibri"/>
                        </a:rPr>
                        <a:t>l</a:t>
                      </a:r>
                      <a:r>
                        <a:rPr sz="700" spc="10" dirty="0">
                          <a:latin typeface="Calibri"/>
                          <a:cs typeface="Calibri"/>
                        </a:rPr>
                        <a:t> </a:t>
                      </a:r>
                      <a:r>
                        <a:rPr sz="700" spc="-5" dirty="0">
                          <a:latin typeface="Calibri"/>
                          <a:cs typeface="Calibri"/>
                        </a:rPr>
                        <a:t>e</a:t>
                      </a:r>
                      <a:r>
                        <a:rPr sz="700" dirty="0">
                          <a:latin typeface="Calibri"/>
                          <a:cs typeface="Calibri"/>
                        </a:rPr>
                        <a:t>x</a:t>
                      </a:r>
                      <a:r>
                        <a:rPr sz="700" spc="-5" dirty="0">
                          <a:latin typeface="Calibri"/>
                          <a:cs typeface="Calibri"/>
                        </a:rPr>
                        <a:t>pend</a:t>
                      </a:r>
                      <a:r>
                        <a:rPr sz="700" dirty="0">
                          <a:latin typeface="Calibri"/>
                          <a:cs typeface="Calibri"/>
                        </a:rPr>
                        <a:t>i</a:t>
                      </a:r>
                      <a:r>
                        <a:rPr sz="700" spc="-5" dirty="0">
                          <a:latin typeface="Calibri"/>
                          <a:cs typeface="Calibri"/>
                        </a:rPr>
                        <a:t>tur</a:t>
                      </a:r>
                      <a:r>
                        <a:rPr sz="700" dirty="0">
                          <a:latin typeface="Calibri"/>
                          <a:cs typeface="Calibri"/>
                        </a:rPr>
                        <a:t>e </a:t>
                      </a:r>
                      <a:r>
                        <a:rPr sz="700" spc="-5" dirty="0">
                          <a:latin typeface="Calibri"/>
                          <a:cs typeface="Calibri"/>
                        </a:rPr>
                        <a:t>typ</a:t>
                      </a:r>
                      <a:r>
                        <a:rPr sz="700" spc="-10" dirty="0">
                          <a:latin typeface="Calibri"/>
                          <a:cs typeface="Calibri"/>
                        </a:rPr>
                        <a:t>e</a:t>
                      </a:r>
                      <a:r>
                        <a:rPr sz="700" dirty="0">
                          <a:latin typeface="Calibri"/>
                          <a:cs typeface="Calibri"/>
                        </a:rPr>
                        <a:t>s</a:t>
                      </a:r>
                      <a:r>
                        <a:rPr sz="700" spc="5" dirty="0">
                          <a:latin typeface="Calibri"/>
                          <a:cs typeface="Calibri"/>
                        </a:rPr>
                        <a:t>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th</a:t>
                      </a:r>
                      <a:r>
                        <a:rPr sz="700" spc="-10" dirty="0">
                          <a:latin typeface="Calibri"/>
                          <a:cs typeface="Calibri"/>
                        </a:rPr>
                        <a:t>o</a:t>
                      </a:r>
                      <a:r>
                        <a:rPr sz="700" dirty="0">
                          <a:latin typeface="Calibri"/>
                          <a:cs typeface="Calibri"/>
                        </a:rPr>
                        <a:t>se </a:t>
                      </a:r>
                      <a:r>
                        <a:rPr sz="700" spc="-5" dirty="0">
                          <a:latin typeface="Calibri"/>
                          <a:cs typeface="Calibri"/>
                        </a:rPr>
                        <a:t>c</a:t>
                      </a:r>
                      <a:r>
                        <a:rPr sz="700" dirty="0">
                          <a:latin typeface="Calibri"/>
                          <a:cs typeface="Calibri"/>
                        </a:rPr>
                        <a:t>i</a:t>
                      </a:r>
                      <a:r>
                        <a:rPr sz="700" spc="-5" dirty="0">
                          <a:latin typeface="Calibri"/>
                          <a:cs typeface="Calibri"/>
                        </a:rPr>
                        <a:t>rcum</a:t>
                      </a:r>
                      <a:r>
                        <a:rPr sz="700" dirty="0">
                          <a:latin typeface="Calibri"/>
                          <a:cs typeface="Calibri"/>
                        </a:rPr>
                        <a:t>s</a:t>
                      </a:r>
                      <a:r>
                        <a:rPr sz="700" spc="-5" dirty="0">
                          <a:latin typeface="Calibri"/>
                          <a:cs typeface="Calibri"/>
                        </a:rPr>
                        <a:t>tanc</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2">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2">
                      <a:solidFill>
                        <a:srgbClr val="000000"/>
                      </a:solidFill>
                      <a:prstDash val="solid"/>
                    </a:lnB>
                  </a:tcPr>
                </a:tc>
                <a:tc>
                  <a:txBody>
                    <a:bodyPr/>
                    <a:lstStyle/>
                    <a:p>
                      <a:pPr marL="17145" marR="95250">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le </a:t>
                      </a:r>
                      <a:r>
                        <a:rPr sz="700" spc="-5" dirty="0">
                          <a:latin typeface="Calibri"/>
                          <a:cs typeface="Calibri"/>
                        </a:rPr>
                        <a:t>an</a:t>
                      </a:r>
                      <a:r>
                        <a:rPr sz="700" dirty="0">
                          <a:latin typeface="Calibri"/>
                          <a:cs typeface="Calibri"/>
                        </a:rPr>
                        <a:t>d </a:t>
                      </a:r>
                      <a:r>
                        <a:rPr sz="700" spc="-5" dirty="0">
                          <a:latin typeface="Calibri"/>
                          <a:cs typeface="Calibri"/>
                        </a:rPr>
                        <a:t>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a:t>
                      </a:r>
                      <a:r>
                        <a:rPr sz="700" spc="5" dirty="0">
                          <a:latin typeface="Calibri"/>
                          <a:cs typeface="Calibri"/>
                        </a:rPr>
                        <a:t>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 S</a:t>
                      </a:r>
                      <a:r>
                        <a:rPr sz="700" spc="-5" dirty="0">
                          <a:latin typeface="Calibri"/>
                          <a:cs typeface="Calibri"/>
                        </a:rPr>
                        <a:t>h</a:t>
                      </a:r>
                      <a:r>
                        <a:rPr sz="700" spc="-10" dirty="0">
                          <a:latin typeface="Calibri"/>
                          <a:cs typeface="Calibri"/>
                        </a:rPr>
                        <a:t>o</a:t>
                      </a:r>
                      <a:r>
                        <a:rPr sz="700" spc="-5" dirty="0">
                          <a:latin typeface="Calibri"/>
                          <a:cs typeface="Calibri"/>
                        </a:rPr>
                        <a:t>u</a:t>
                      </a:r>
                      <a:r>
                        <a:rPr sz="700" dirty="0">
                          <a:latin typeface="Calibri"/>
                          <a:cs typeface="Calibri"/>
                        </a:rPr>
                        <a:t>ld </a:t>
                      </a:r>
                      <a:r>
                        <a:rPr sz="700" spc="-5" dirty="0">
                          <a:latin typeface="Calibri"/>
                          <a:cs typeface="Calibri"/>
                        </a:rPr>
                        <a:t>n</a:t>
                      </a:r>
                      <a:r>
                        <a:rPr sz="700" spc="-10" dirty="0">
                          <a:latin typeface="Calibri"/>
                          <a:cs typeface="Calibri"/>
                        </a:rPr>
                        <a:t>o</a:t>
                      </a:r>
                      <a:r>
                        <a:rPr sz="700" dirty="0">
                          <a:latin typeface="Calibri"/>
                          <a:cs typeface="Calibri"/>
                        </a:rPr>
                        <a:t>t</a:t>
                      </a:r>
                      <a:r>
                        <a:rPr sz="700" spc="5" dirty="0">
                          <a:latin typeface="Calibri"/>
                          <a:cs typeface="Calibri"/>
                        </a:rPr>
                        <a:t> </a:t>
                      </a:r>
                      <a:r>
                        <a:rPr sz="700" spc="-5" dirty="0">
                          <a:latin typeface="Calibri"/>
                          <a:cs typeface="Calibri"/>
                        </a:rPr>
                        <a:t>b</a:t>
                      </a:r>
                      <a:r>
                        <a:rPr sz="700" dirty="0">
                          <a:latin typeface="Calibri"/>
                          <a:cs typeface="Calibri"/>
                        </a:rPr>
                        <a:t>e </a:t>
                      </a: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5" dirty="0">
                          <a:latin typeface="Calibri"/>
                          <a:cs typeface="Calibri"/>
                        </a:rPr>
                        <a:t>f</a:t>
                      </a:r>
                      <a:r>
                        <a:rPr sz="700" spc="-10" dirty="0">
                          <a:latin typeface="Calibri"/>
                          <a:cs typeface="Calibri"/>
                        </a:rPr>
                        <a:t>o</a:t>
                      </a:r>
                      <a:r>
                        <a:rPr sz="700" dirty="0">
                          <a:latin typeface="Calibri"/>
                          <a:cs typeface="Calibri"/>
                        </a:rPr>
                        <a:t>r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spc="-5" dirty="0">
                          <a:latin typeface="Calibri"/>
                          <a:cs typeface="Calibri"/>
                        </a:rPr>
                        <a:t>a</a:t>
                      </a:r>
                      <a:r>
                        <a:rPr sz="700" dirty="0">
                          <a:latin typeface="Calibri"/>
                          <a:cs typeface="Calibri"/>
                        </a:rPr>
                        <a:t>ss</a:t>
                      </a:r>
                      <a:r>
                        <a:rPr sz="700" spc="-10" dirty="0">
                          <a:latin typeface="Calibri"/>
                          <a:cs typeface="Calibri"/>
                        </a:rPr>
                        <a:t>o</a:t>
                      </a:r>
                      <a:r>
                        <a:rPr sz="700" spc="-5" dirty="0">
                          <a:latin typeface="Calibri"/>
                          <a:cs typeface="Calibri"/>
                        </a:rPr>
                        <a:t>c</a:t>
                      </a:r>
                      <a:r>
                        <a:rPr sz="700" dirty="0">
                          <a:latin typeface="Calibri"/>
                          <a:cs typeface="Calibri"/>
                        </a:rPr>
                        <a:t>i</a:t>
                      </a:r>
                      <a:r>
                        <a:rPr sz="700" spc="-5" dirty="0">
                          <a:latin typeface="Calibri"/>
                          <a:cs typeface="Calibri"/>
                        </a:rPr>
                        <a:t>at</a:t>
                      </a:r>
                      <a:r>
                        <a:rPr sz="700" spc="-10" dirty="0">
                          <a:latin typeface="Calibri"/>
                          <a:cs typeface="Calibri"/>
                        </a:rPr>
                        <a:t>e</a:t>
                      </a:r>
                      <a:r>
                        <a:rPr sz="700" dirty="0">
                          <a:latin typeface="Calibri"/>
                          <a:cs typeface="Calibri"/>
                        </a:rPr>
                        <a:t>d </a:t>
                      </a:r>
                      <a:r>
                        <a:rPr sz="700" spc="-10" dirty="0">
                          <a:latin typeface="Calibri"/>
                          <a:cs typeface="Calibri"/>
                        </a:rPr>
                        <a:t>w</a:t>
                      </a:r>
                      <a:r>
                        <a:rPr sz="700" dirty="0">
                          <a:latin typeface="Calibri"/>
                          <a:cs typeface="Calibri"/>
                        </a:rPr>
                        <a:t>i</a:t>
                      </a:r>
                      <a:r>
                        <a:rPr sz="700" spc="-5" dirty="0">
                          <a:latin typeface="Calibri"/>
                          <a:cs typeface="Calibri"/>
                        </a:rPr>
                        <a:t>t</a:t>
                      </a:r>
                      <a:r>
                        <a:rPr sz="700" dirty="0">
                          <a:latin typeface="Calibri"/>
                          <a:cs typeface="Calibri"/>
                        </a:rPr>
                        <a:t>h </a:t>
                      </a:r>
                      <a:r>
                        <a:rPr sz="700" spc="-5" dirty="0">
                          <a:latin typeface="Calibri"/>
                          <a:cs typeface="Calibri"/>
                        </a:rPr>
                        <a:t>r</a:t>
                      </a:r>
                      <a:r>
                        <a:rPr sz="700" spc="-10" dirty="0">
                          <a:latin typeface="Calibri"/>
                          <a:cs typeface="Calibri"/>
                        </a:rPr>
                        <a:t>e</a:t>
                      </a:r>
                      <a:r>
                        <a:rPr sz="700" dirty="0">
                          <a:latin typeface="Calibri"/>
                          <a:cs typeface="Calibri"/>
                        </a:rPr>
                        <a:t>s</a:t>
                      </a:r>
                      <a:r>
                        <a:rPr sz="700" spc="-10" dirty="0">
                          <a:latin typeface="Calibri"/>
                          <a:cs typeface="Calibri"/>
                        </a:rPr>
                        <a:t>e</a:t>
                      </a:r>
                      <a:r>
                        <a:rPr sz="700" spc="-5" dirty="0">
                          <a:latin typeface="Calibri"/>
                          <a:cs typeface="Calibri"/>
                        </a:rPr>
                        <a:t>arch</a:t>
                      </a:r>
                      <a:r>
                        <a:rPr sz="700" spc="-10" dirty="0">
                          <a:latin typeface="Calibri"/>
                          <a:cs typeface="Calibri"/>
                        </a:rPr>
                        <a:t>e</a:t>
                      </a:r>
                      <a:r>
                        <a:rPr sz="700" dirty="0">
                          <a:latin typeface="Calibri"/>
                          <a:cs typeface="Calibri"/>
                        </a:rPr>
                        <a:t>r</a:t>
                      </a:r>
                      <a:r>
                        <a:rPr sz="700" spc="5" dirty="0">
                          <a:latin typeface="Calibri"/>
                          <a:cs typeface="Calibri"/>
                        </a:rPr>
                        <a:t> </a:t>
                      </a:r>
                      <a:r>
                        <a:rPr sz="700" spc="-5" dirty="0">
                          <a:latin typeface="Calibri"/>
                          <a:cs typeface="Calibri"/>
                        </a:rPr>
                        <a:t>trav</a:t>
                      </a:r>
                      <a:r>
                        <a:rPr sz="700" spc="-10" dirty="0">
                          <a:latin typeface="Calibri"/>
                          <a:cs typeface="Calibri"/>
                        </a:rPr>
                        <a:t>e</a:t>
                      </a:r>
                      <a:r>
                        <a:rPr sz="700" dirty="0">
                          <a:latin typeface="Calibri"/>
                          <a:cs typeface="Calibri"/>
                        </a:rPr>
                        <a:t>l </a:t>
                      </a:r>
                      <a:r>
                        <a:rPr sz="700" spc="-5" dirty="0">
                          <a:latin typeface="Calibri"/>
                          <a:cs typeface="Calibri"/>
                        </a:rPr>
                        <a:t>t</a:t>
                      </a:r>
                      <a:r>
                        <a:rPr sz="700" dirty="0">
                          <a:latin typeface="Calibri"/>
                          <a:cs typeface="Calibri"/>
                        </a:rPr>
                        <a:t>o a</a:t>
                      </a:r>
                      <a:r>
                        <a:rPr sz="700" spc="5" dirty="0">
                          <a:latin typeface="Calibri"/>
                          <a:cs typeface="Calibri"/>
                        </a:rPr>
                        <a:t> </a:t>
                      </a:r>
                      <a:r>
                        <a:rPr sz="700" spc="-5" dirty="0">
                          <a:latin typeface="Calibri"/>
                          <a:cs typeface="Calibri"/>
                        </a:rPr>
                        <a:t>c</a:t>
                      </a:r>
                      <a:r>
                        <a:rPr sz="700" spc="-10" dirty="0">
                          <a:latin typeface="Calibri"/>
                          <a:cs typeface="Calibri"/>
                        </a:rPr>
                        <a:t>o</a:t>
                      </a:r>
                      <a:r>
                        <a:rPr sz="700" spc="-5" dirty="0">
                          <a:latin typeface="Calibri"/>
                          <a:cs typeface="Calibri"/>
                        </a:rPr>
                        <a:t>nf</a:t>
                      </a:r>
                      <a:r>
                        <a:rPr sz="700" spc="-10" dirty="0">
                          <a:latin typeface="Calibri"/>
                          <a:cs typeface="Calibri"/>
                        </a:rPr>
                        <a:t>e</a:t>
                      </a:r>
                      <a:r>
                        <a:rPr sz="700" spc="-5" dirty="0">
                          <a:latin typeface="Calibri"/>
                          <a:cs typeface="Calibri"/>
                        </a:rPr>
                        <a:t>r</a:t>
                      </a:r>
                      <a:r>
                        <a:rPr sz="700" spc="-10" dirty="0">
                          <a:latin typeface="Calibri"/>
                          <a:cs typeface="Calibri"/>
                        </a:rPr>
                        <a:t>e</a:t>
                      </a:r>
                      <a:r>
                        <a:rPr sz="700" spc="-5" dirty="0">
                          <a:latin typeface="Calibri"/>
                          <a:cs typeface="Calibri"/>
                        </a:rPr>
                        <a:t>nc</a:t>
                      </a:r>
                      <a:r>
                        <a:rPr sz="700" dirty="0">
                          <a:latin typeface="Calibri"/>
                          <a:cs typeface="Calibri"/>
                        </a:rPr>
                        <a:t>e </a:t>
                      </a:r>
                      <a:r>
                        <a:rPr sz="700" spc="-10" dirty="0">
                          <a:latin typeface="Calibri"/>
                          <a:cs typeface="Calibri"/>
                        </a:rPr>
                        <a:t>o</a:t>
                      </a:r>
                      <a:r>
                        <a:rPr sz="700" spc="-5" dirty="0">
                          <a:latin typeface="Calibri"/>
                          <a:cs typeface="Calibri"/>
                        </a:rPr>
                        <a:t>ut</a:t>
                      </a:r>
                      <a:r>
                        <a:rPr sz="700" dirty="0">
                          <a:latin typeface="Calibri"/>
                          <a:cs typeface="Calibri"/>
                        </a:rPr>
                        <a:t>si</a:t>
                      </a:r>
                      <a:r>
                        <a:rPr sz="700" spc="-5" dirty="0">
                          <a:latin typeface="Calibri"/>
                          <a:cs typeface="Calibri"/>
                        </a:rPr>
                        <a:t>d</a:t>
                      </a:r>
                      <a:r>
                        <a:rPr sz="700" dirty="0">
                          <a:latin typeface="Calibri"/>
                          <a:cs typeface="Calibri"/>
                        </a:rPr>
                        <a:t>e </a:t>
                      </a:r>
                      <a:r>
                        <a:rPr sz="700" spc="-10" dirty="0">
                          <a:latin typeface="Calibri"/>
                          <a:cs typeface="Calibri"/>
                        </a:rPr>
                        <a:t>o</a:t>
                      </a:r>
                      <a:r>
                        <a:rPr sz="700" dirty="0">
                          <a:latin typeface="Calibri"/>
                          <a:cs typeface="Calibri"/>
                        </a:rPr>
                        <a:t>f</a:t>
                      </a:r>
                      <a:r>
                        <a:rPr sz="700" spc="5" dirty="0">
                          <a:latin typeface="Calibri"/>
                          <a:cs typeface="Calibri"/>
                        </a:rPr>
                        <a:t> </a:t>
                      </a:r>
                      <a:r>
                        <a:rPr sz="700" dirty="0">
                          <a:latin typeface="Calibri"/>
                          <a:cs typeface="Calibri"/>
                        </a:rPr>
                        <a:t>l</a:t>
                      </a:r>
                      <a:r>
                        <a:rPr sz="700" spc="-10" dirty="0">
                          <a:latin typeface="Calibri"/>
                          <a:cs typeface="Calibri"/>
                        </a:rPr>
                        <a:t>o</a:t>
                      </a:r>
                      <a:r>
                        <a:rPr sz="700" spc="-5" dirty="0">
                          <a:latin typeface="Calibri"/>
                          <a:cs typeface="Calibri"/>
                        </a:rPr>
                        <a:t>ca</a:t>
                      </a:r>
                      <a:r>
                        <a:rPr sz="700" dirty="0">
                          <a:latin typeface="Calibri"/>
                          <a:cs typeface="Calibri"/>
                        </a:rPr>
                        <a:t>l</a:t>
                      </a:r>
                      <a:r>
                        <a:rPr sz="700" spc="10" dirty="0">
                          <a:latin typeface="Calibri"/>
                          <a:cs typeface="Calibri"/>
                        </a:rPr>
                        <a:t> </a:t>
                      </a:r>
                      <a:r>
                        <a:rPr sz="700" spc="-5" dirty="0">
                          <a:latin typeface="Calibri"/>
                          <a:cs typeface="Calibri"/>
                        </a:rPr>
                        <a:t>are</a:t>
                      </a:r>
                      <a:r>
                        <a:rPr sz="700" dirty="0">
                          <a:latin typeface="Calibri"/>
                          <a:cs typeface="Calibri"/>
                        </a:rPr>
                        <a:t>a (</a:t>
                      </a:r>
                      <a:r>
                        <a:rPr sz="700" spc="-5" dirty="0">
                          <a:latin typeface="Calibri"/>
                          <a:cs typeface="Calibri"/>
                        </a:rPr>
                        <a:t>b</a:t>
                      </a:r>
                      <a:r>
                        <a:rPr sz="700" spc="-10" dirty="0">
                          <a:latin typeface="Calibri"/>
                          <a:cs typeface="Calibri"/>
                        </a:rPr>
                        <a:t>e</a:t>
                      </a:r>
                      <a:r>
                        <a:rPr sz="700" spc="-5" dirty="0">
                          <a:latin typeface="Calibri"/>
                          <a:cs typeface="Calibri"/>
                        </a:rPr>
                        <a:t>y</a:t>
                      </a:r>
                      <a:r>
                        <a:rPr sz="700" spc="-10" dirty="0">
                          <a:latin typeface="Calibri"/>
                          <a:cs typeface="Calibri"/>
                        </a:rPr>
                        <a:t>o</a:t>
                      </a:r>
                      <a:r>
                        <a:rPr sz="700" spc="-5" dirty="0">
                          <a:latin typeface="Calibri"/>
                          <a:cs typeface="Calibri"/>
                        </a:rPr>
                        <a:t>n</a:t>
                      </a:r>
                      <a:r>
                        <a:rPr sz="700" dirty="0">
                          <a:latin typeface="Calibri"/>
                          <a:cs typeface="Calibri"/>
                        </a:rPr>
                        <a:t>d 50 </a:t>
                      </a:r>
                      <a:r>
                        <a:rPr sz="700" spc="15" dirty="0">
                          <a:latin typeface="Calibri"/>
                          <a:cs typeface="Calibri"/>
                        </a:rPr>
                        <a:t> </a:t>
                      </a:r>
                      <a:r>
                        <a:rPr sz="700" spc="-5" dirty="0">
                          <a:latin typeface="Calibri"/>
                          <a:cs typeface="Calibri"/>
                        </a:rPr>
                        <a:t>m</a:t>
                      </a:r>
                      <a:r>
                        <a:rPr sz="700" dirty="0">
                          <a:latin typeface="Calibri"/>
                          <a:cs typeface="Calibri"/>
                        </a:rPr>
                        <a:t>ile </a:t>
                      </a:r>
                      <a:r>
                        <a:rPr sz="700" spc="-5" dirty="0">
                          <a:latin typeface="Calibri"/>
                          <a:cs typeface="Calibri"/>
                        </a:rPr>
                        <a:t>rad</a:t>
                      </a:r>
                      <a:r>
                        <a:rPr sz="700" dirty="0">
                          <a:latin typeface="Calibri"/>
                          <a:cs typeface="Calibri"/>
                        </a:rPr>
                        <a:t>i</a:t>
                      </a:r>
                      <a:r>
                        <a:rPr sz="700" spc="-5" dirty="0">
                          <a:latin typeface="Calibri"/>
                          <a:cs typeface="Calibri"/>
                        </a:rPr>
                        <a:t>u</a:t>
                      </a:r>
                      <a:r>
                        <a:rPr sz="700" dirty="0">
                          <a:latin typeface="Calibri"/>
                          <a:cs typeface="Calibri"/>
                        </a:rPr>
                        <a:t>s); </a:t>
                      </a:r>
                      <a:r>
                        <a:rPr sz="700" spc="-5" dirty="0">
                          <a:latin typeface="Calibri"/>
                          <a:cs typeface="Calibri"/>
                        </a:rPr>
                        <a:t>u</a:t>
                      </a:r>
                      <a:r>
                        <a:rPr sz="700" dirty="0">
                          <a:latin typeface="Calibri"/>
                          <a:cs typeface="Calibri"/>
                        </a:rPr>
                        <a:t>se </a:t>
                      </a:r>
                      <a:r>
                        <a:rPr sz="700" spc="-10" dirty="0">
                          <a:latin typeface="Calibri"/>
                          <a:cs typeface="Calibri"/>
                        </a:rPr>
                        <a:t>o</a:t>
                      </a:r>
                      <a:r>
                        <a:rPr sz="700" spc="-5" dirty="0">
                          <a:latin typeface="Calibri"/>
                          <a:cs typeface="Calibri"/>
                        </a:rPr>
                        <a:t>n</a:t>
                      </a:r>
                      <a:r>
                        <a:rPr sz="700" dirty="0">
                          <a:latin typeface="Calibri"/>
                          <a:cs typeface="Calibri"/>
                        </a:rPr>
                        <a:t>ly if </a:t>
                      </a:r>
                      <a:r>
                        <a:rPr sz="700" spc="-5" dirty="0">
                          <a:latin typeface="Calibri"/>
                          <a:cs typeface="Calibri"/>
                        </a:rPr>
                        <a:t>h</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i</a:t>
                      </a:r>
                      <a:r>
                        <a:rPr sz="700" spc="-5" dirty="0">
                          <a:latin typeface="Calibri"/>
                          <a:cs typeface="Calibri"/>
                        </a:rPr>
                        <a:t>n</a:t>
                      </a:r>
                      <a:r>
                        <a:rPr sz="700" dirty="0">
                          <a:latin typeface="Calibri"/>
                          <a:cs typeface="Calibri"/>
                        </a:rPr>
                        <a:t>g </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att</a:t>
                      </a:r>
                      <a:r>
                        <a:rPr sz="700" spc="-10" dirty="0">
                          <a:latin typeface="Calibri"/>
                          <a:cs typeface="Calibri"/>
                        </a:rPr>
                        <a:t>e</a:t>
                      </a:r>
                      <a:r>
                        <a:rPr sz="700" spc="-5" dirty="0">
                          <a:latin typeface="Calibri"/>
                          <a:cs typeface="Calibri"/>
                        </a:rPr>
                        <a:t>nd</a:t>
                      </a:r>
                      <a:r>
                        <a:rPr sz="700" dirty="0">
                          <a:latin typeface="Calibri"/>
                          <a:cs typeface="Calibri"/>
                        </a:rPr>
                        <a:t>i</a:t>
                      </a:r>
                      <a:r>
                        <a:rPr sz="700" spc="-5" dirty="0">
                          <a:latin typeface="Calibri"/>
                          <a:cs typeface="Calibri"/>
                        </a:rPr>
                        <a:t>n</a:t>
                      </a:r>
                      <a:r>
                        <a:rPr sz="700" dirty="0">
                          <a:latin typeface="Calibri"/>
                          <a:cs typeface="Calibri"/>
                        </a:rPr>
                        <a:t>g a</a:t>
                      </a:r>
                      <a:r>
                        <a:rPr sz="700" spc="5" dirty="0">
                          <a:latin typeface="Calibri"/>
                          <a:cs typeface="Calibri"/>
                        </a:rPr>
                        <a:t> </a:t>
                      </a:r>
                      <a:r>
                        <a:rPr sz="700" spc="-5" dirty="0">
                          <a:latin typeface="Calibri"/>
                          <a:cs typeface="Calibri"/>
                        </a:rPr>
                        <a:t>c</a:t>
                      </a:r>
                      <a:r>
                        <a:rPr sz="700" spc="-10" dirty="0">
                          <a:latin typeface="Calibri"/>
                          <a:cs typeface="Calibri"/>
                        </a:rPr>
                        <a:t>o</a:t>
                      </a:r>
                      <a:r>
                        <a:rPr sz="700" spc="-5" dirty="0">
                          <a:latin typeface="Calibri"/>
                          <a:cs typeface="Calibri"/>
                        </a:rPr>
                        <a:t>nf</a:t>
                      </a:r>
                      <a:r>
                        <a:rPr sz="700" spc="-10" dirty="0">
                          <a:latin typeface="Calibri"/>
                          <a:cs typeface="Calibri"/>
                        </a:rPr>
                        <a:t>e</a:t>
                      </a:r>
                      <a:r>
                        <a:rPr sz="700" spc="-5" dirty="0">
                          <a:latin typeface="Calibri"/>
                          <a:cs typeface="Calibri"/>
                        </a:rPr>
                        <a:t>r</a:t>
                      </a:r>
                      <a:r>
                        <a:rPr sz="700" spc="-10" dirty="0">
                          <a:latin typeface="Calibri"/>
                          <a:cs typeface="Calibri"/>
                        </a:rPr>
                        <a:t>e</a:t>
                      </a:r>
                      <a:r>
                        <a:rPr sz="700" spc="-5" dirty="0">
                          <a:latin typeface="Calibri"/>
                          <a:cs typeface="Calibri"/>
                        </a:rPr>
                        <a:t>nc</a:t>
                      </a:r>
                      <a:r>
                        <a:rPr sz="700" dirty="0">
                          <a:latin typeface="Calibri"/>
                          <a:cs typeface="Calibri"/>
                        </a:rPr>
                        <a:t>e l</a:t>
                      </a:r>
                      <a:r>
                        <a:rPr sz="700" spc="-10" dirty="0">
                          <a:latin typeface="Calibri"/>
                          <a:cs typeface="Calibri"/>
                        </a:rPr>
                        <a:t>o</a:t>
                      </a:r>
                      <a:r>
                        <a:rPr sz="700" spc="-5" dirty="0">
                          <a:latin typeface="Calibri"/>
                          <a:cs typeface="Calibri"/>
                        </a:rPr>
                        <a:t>ca</a:t>
                      </a:r>
                      <a:r>
                        <a:rPr sz="700" dirty="0">
                          <a:latin typeface="Calibri"/>
                          <a:cs typeface="Calibri"/>
                        </a:rPr>
                        <a:t>ll</a:t>
                      </a:r>
                      <a:r>
                        <a:rPr sz="700" spc="-5" dirty="0">
                          <a:latin typeface="Calibri"/>
                          <a:cs typeface="Calibri"/>
                        </a:rPr>
                        <a:t>y</a:t>
                      </a:r>
                      <a:r>
                        <a:rPr sz="700" dirty="0">
                          <a:latin typeface="Calibri"/>
                          <a:cs typeface="Calibri"/>
                        </a:rPr>
                        <a:t>.</a:t>
                      </a: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2">
                      <a:solidFill>
                        <a:srgbClr val="000000"/>
                      </a:solidFill>
                      <a:prstDash val="solid"/>
                    </a:lnB>
                  </a:tcPr>
                </a:tc>
              </a:tr>
              <a:tr h="692078">
                <a:tc>
                  <a:txBody>
                    <a:bodyPr/>
                    <a:lstStyle/>
                    <a:p>
                      <a:pPr marL="59690">
                        <a:lnSpc>
                          <a:spcPct val="100000"/>
                        </a:lnSpc>
                      </a:pPr>
                      <a:r>
                        <a:rPr sz="700" dirty="0">
                          <a:latin typeface="Segoe UI"/>
                          <a:cs typeface="Segoe UI"/>
                        </a:rPr>
                        <a:t>25</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2">
                      <a:solidFill>
                        <a:srgbClr val="000000"/>
                      </a:solidFill>
                      <a:prstDash val="solid"/>
                    </a:lnT>
                    <a:lnB w="13459">
                      <a:solidFill>
                        <a:srgbClr val="000000"/>
                      </a:solidFill>
                      <a:prstDash val="solid"/>
                    </a:lnB>
                  </a:tcPr>
                </a:tc>
                <a:tc>
                  <a:txBody>
                    <a:bodyPr/>
                    <a:lstStyle/>
                    <a:p>
                      <a:pPr marL="17145" marR="619125">
                        <a:lnSpc>
                          <a:spcPct val="110300"/>
                        </a:lnSpc>
                      </a:pPr>
                      <a:r>
                        <a:rPr sz="700" dirty="0">
                          <a:latin typeface="Calibri"/>
                          <a:cs typeface="Calibri"/>
                        </a:rPr>
                        <a:t>M</a:t>
                      </a:r>
                      <a:r>
                        <a:rPr sz="700" spc="-5" dirty="0">
                          <a:latin typeface="Calibri"/>
                          <a:cs typeface="Calibri"/>
                        </a:rPr>
                        <a:t>t</a:t>
                      </a:r>
                      <a:r>
                        <a:rPr sz="700" spc="-10" dirty="0">
                          <a:latin typeface="Calibri"/>
                          <a:cs typeface="Calibri"/>
                        </a:rPr>
                        <a:t>g</a:t>
                      </a:r>
                      <a:r>
                        <a:rPr sz="700" dirty="0">
                          <a:latin typeface="Calibri"/>
                          <a:cs typeface="Calibri"/>
                        </a:rPr>
                        <a:t>s</a:t>
                      </a:r>
                      <a:r>
                        <a:rPr sz="700" spc="5" dirty="0">
                          <a:latin typeface="Calibri"/>
                          <a:cs typeface="Calibri"/>
                        </a:rPr>
                        <a:t> </a:t>
                      </a:r>
                      <a:r>
                        <a:rPr sz="700" spc="-5" dirty="0">
                          <a:latin typeface="Calibri"/>
                          <a:cs typeface="Calibri"/>
                        </a:rPr>
                        <a:t>an</a:t>
                      </a:r>
                      <a:r>
                        <a:rPr sz="700" dirty="0">
                          <a:latin typeface="Calibri"/>
                          <a:cs typeface="Calibri"/>
                        </a:rPr>
                        <a:t>d C</a:t>
                      </a:r>
                      <a:r>
                        <a:rPr sz="700" spc="-10" dirty="0">
                          <a:latin typeface="Calibri"/>
                          <a:cs typeface="Calibri"/>
                        </a:rPr>
                        <a:t>o</a:t>
                      </a:r>
                      <a:r>
                        <a:rPr sz="700" spc="-5" dirty="0">
                          <a:latin typeface="Calibri"/>
                          <a:cs typeface="Calibri"/>
                        </a:rPr>
                        <a:t>n</a:t>
                      </a:r>
                      <a:r>
                        <a:rPr sz="700" dirty="0">
                          <a:latin typeface="Calibri"/>
                          <a:cs typeface="Calibri"/>
                        </a:rPr>
                        <a:t>f</a:t>
                      </a:r>
                      <a:r>
                        <a:rPr sz="700" spc="5" dirty="0">
                          <a:latin typeface="Calibri"/>
                          <a:cs typeface="Calibri"/>
                        </a:rPr>
                        <a:t> E</a:t>
                      </a:r>
                      <a:r>
                        <a:rPr sz="700" dirty="0">
                          <a:latin typeface="Calibri"/>
                          <a:cs typeface="Calibri"/>
                        </a:rPr>
                        <a:t>xp - </a:t>
                      </a:r>
                      <a:r>
                        <a:rPr sz="700" spc="-5" dirty="0">
                          <a:latin typeface="Calibri"/>
                          <a:cs typeface="Calibri"/>
                        </a:rPr>
                        <a:t>Una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le</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2">
                      <a:solidFill>
                        <a:srgbClr val="000000"/>
                      </a:solidFill>
                      <a:prstDash val="solid"/>
                    </a:lnT>
                    <a:lnB w="13449">
                      <a:solidFill>
                        <a:srgbClr val="000000"/>
                      </a:solidFill>
                      <a:prstDash val="solid"/>
                    </a:lnB>
                  </a:tcPr>
                </a:tc>
                <a:tc>
                  <a:txBody>
                    <a:bodyPr/>
                    <a:lstStyle/>
                    <a:p>
                      <a:pPr marL="17145">
                        <a:lnSpc>
                          <a:spcPct val="100000"/>
                        </a:lnSpc>
                      </a:pPr>
                      <a:r>
                        <a:rPr sz="700" dirty="0">
                          <a:latin typeface="Calibri"/>
                          <a:cs typeface="Calibri"/>
                        </a:rPr>
                        <a:t>M</a:t>
                      </a:r>
                      <a:r>
                        <a:rPr sz="700" spc="-5" dirty="0">
                          <a:latin typeface="Calibri"/>
                          <a:cs typeface="Calibri"/>
                        </a:rPr>
                        <a:t>at</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a</a:t>
                      </a:r>
                      <a:r>
                        <a:rPr sz="700" dirty="0">
                          <a:latin typeface="Calibri"/>
                          <a:cs typeface="Calibri"/>
                        </a:rPr>
                        <a:t>ls</a:t>
                      </a:r>
                      <a:r>
                        <a:rPr sz="700" spc="5" dirty="0">
                          <a:latin typeface="Calibri"/>
                          <a:cs typeface="Calibri"/>
                        </a:rPr>
                        <a:t> </a:t>
                      </a:r>
                      <a:r>
                        <a:rPr sz="700" spc="-5" dirty="0">
                          <a:latin typeface="Calibri"/>
                          <a:cs typeface="Calibri"/>
                        </a:rPr>
                        <a:t>an</a:t>
                      </a:r>
                      <a:r>
                        <a:rPr sz="700" dirty="0">
                          <a:latin typeface="Calibri"/>
                          <a:cs typeface="Calibri"/>
                        </a:rPr>
                        <a:t>d 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2">
                      <a:solidFill>
                        <a:srgbClr val="000000"/>
                      </a:solidFill>
                      <a:prstDash val="solid"/>
                    </a:lnT>
                    <a:lnB w="13449">
                      <a:solidFill>
                        <a:srgbClr val="000000"/>
                      </a:solidFill>
                      <a:prstDash val="solid"/>
                    </a:lnB>
                  </a:tcPr>
                </a:tc>
                <a:tc>
                  <a:txBody>
                    <a:bodyPr/>
                    <a:lstStyle/>
                    <a:p>
                      <a:pPr marL="17145" marR="139700" algn="just">
                        <a:lnSpc>
                          <a:spcPct val="110300"/>
                        </a:lnSpc>
                      </a:pPr>
                      <a:r>
                        <a:rPr sz="700"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dirty="0">
                          <a:latin typeface="Calibri"/>
                          <a:cs typeface="Calibri"/>
                        </a:rPr>
                        <a:t>i</a:t>
                      </a:r>
                      <a:r>
                        <a:rPr sz="700" spc="-5" dirty="0">
                          <a:latin typeface="Calibri"/>
                          <a:cs typeface="Calibri"/>
                        </a:rPr>
                        <a:t>ncurr</a:t>
                      </a:r>
                      <a:r>
                        <a:rPr sz="700" spc="-10" dirty="0">
                          <a:latin typeface="Calibri"/>
                          <a:cs typeface="Calibri"/>
                        </a:rPr>
                        <a:t>e</a:t>
                      </a:r>
                      <a:r>
                        <a:rPr sz="700" dirty="0">
                          <a:latin typeface="Calibri"/>
                          <a:cs typeface="Calibri"/>
                        </a:rPr>
                        <a:t>d </a:t>
                      </a:r>
                      <a:r>
                        <a:rPr sz="700" spc="-5" dirty="0">
                          <a:latin typeface="Calibri"/>
                          <a:cs typeface="Calibri"/>
                        </a:rPr>
                        <a:t>t</a:t>
                      </a:r>
                      <a:r>
                        <a:rPr sz="700" dirty="0">
                          <a:latin typeface="Calibri"/>
                          <a:cs typeface="Calibri"/>
                        </a:rPr>
                        <a:t>o </a:t>
                      </a:r>
                      <a:r>
                        <a:rPr sz="700" spc="-5" dirty="0">
                          <a:latin typeface="Calibri"/>
                          <a:cs typeface="Calibri"/>
                        </a:rPr>
                        <a:t>pa</a:t>
                      </a:r>
                      <a:r>
                        <a:rPr sz="700" dirty="0">
                          <a:latin typeface="Calibri"/>
                          <a:cs typeface="Calibri"/>
                        </a:rPr>
                        <a:t>y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m</a:t>
                      </a:r>
                      <a:r>
                        <a:rPr sz="700" spc="-10" dirty="0">
                          <a:latin typeface="Calibri"/>
                          <a:cs typeface="Calibri"/>
                        </a:rPr>
                        <a:t>ee</a:t>
                      </a:r>
                      <a:r>
                        <a:rPr sz="700" spc="-5" dirty="0">
                          <a:latin typeface="Calibri"/>
                          <a:cs typeface="Calibri"/>
                        </a:rPr>
                        <a:t>t</a:t>
                      </a:r>
                      <a:r>
                        <a:rPr sz="700" dirty="0">
                          <a:latin typeface="Calibri"/>
                          <a:cs typeface="Calibri"/>
                        </a:rPr>
                        <a:t>i</a:t>
                      </a:r>
                      <a:r>
                        <a:rPr sz="700" spc="-5" dirty="0">
                          <a:latin typeface="Calibri"/>
                          <a:cs typeface="Calibri"/>
                        </a:rPr>
                        <a:t>n</a:t>
                      </a:r>
                      <a:r>
                        <a:rPr sz="700" spc="-10" dirty="0">
                          <a:latin typeface="Calibri"/>
                          <a:cs typeface="Calibri"/>
                        </a:rPr>
                        <a:t>g</a:t>
                      </a:r>
                      <a:r>
                        <a:rPr sz="700" dirty="0">
                          <a:latin typeface="Calibri"/>
                          <a:cs typeface="Calibri"/>
                        </a:rPr>
                        <a:t>s</a:t>
                      </a:r>
                      <a:r>
                        <a:rPr sz="700" spc="5"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c</a:t>
                      </a:r>
                      <a:r>
                        <a:rPr sz="700" spc="-10" dirty="0">
                          <a:latin typeface="Calibri"/>
                          <a:cs typeface="Calibri"/>
                        </a:rPr>
                        <a:t>o</a:t>
                      </a:r>
                      <a:r>
                        <a:rPr sz="700" spc="-5" dirty="0">
                          <a:latin typeface="Calibri"/>
                          <a:cs typeface="Calibri"/>
                        </a:rPr>
                        <a:t>nf</a:t>
                      </a:r>
                      <a:r>
                        <a:rPr sz="700" spc="-10" dirty="0">
                          <a:latin typeface="Calibri"/>
                          <a:cs typeface="Calibri"/>
                        </a:rPr>
                        <a:t>e</a:t>
                      </a:r>
                      <a:r>
                        <a:rPr sz="700" spc="-5" dirty="0">
                          <a:latin typeface="Calibri"/>
                          <a:cs typeface="Calibri"/>
                        </a:rPr>
                        <a:t>r</a:t>
                      </a:r>
                      <a:r>
                        <a:rPr sz="700" spc="-10" dirty="0">
                          <a:latin typeface="Calibri"/>
                          <a:cs typeface="Calibri"/>
                        </a:rPr>
                        <a:t>e</a:t>
                      </a:r>
                      <a:r>
                        <a:rPr sz="700" spc="-5" dirty="0">
                          <a:latin typeface="Calibri"/>
                          <a:cs typeface="Calibri"/>
                        </a:rPr>
                        <a:t>nc</a:t>
                      </a:r>
                      <a:r>
                        <a:rPr sz="700" spc="-10" dirty="0">
                          <a:latin typeface="Calibri"/>
                          <a:cs typeface="Calibri"/>
                        </a:rPr>
                        <a:t>e</a:t>
                      </a:r>
                      <a:r>
                        <a:rPr sz="700" dirty="0">
                          <a:latin typeface="Calibri"/>
                          <a:cs typeface="Calibri"/>
                        </a:rPr>
                        <a:t>s</a:t>
                      </a:r>
                      <a:r>
                        <a:rPr sz="700" spc="5" dirty="0">
                          <a:latin typeface="Calibri"/>
                          <a:cs typeface="Calibri"/>
                        </a:rPr>
                        <a:t> </a:t>
                      </a:r>
                      <a:r>
                        <a:rPr sz="700" spc="-5" dirty="0">
                          <a:latin typeface="Calibri"/>
                          <a:cs typeface="Calibri"/>
                        </a:rPr>
                        <a:t>tha</a:t>
                      </a:r>
                      <a:r>
                        <a:rPr sz="700" dirty="0">
                          <a:latin typeface="Calibri"/>
                          <a:cs typeface="Calibri"/>
                        </a:rPr>
                        <a:t>t</a:t>
                      </a:r>
                      <a:r>
                        <a:rPr sz="700" spc="5" dirty="0">
                          <a:latin typeface="Calibri"/>
                          <a:cs typeface="Calibri"/>
                        </a:rPr>
                        <a:t> </a:t>
                      </a:r>
                      <a:r>
                        <a:rPr sz="700" spc="-5" dirty="0">
                          <a:latin typeface="Calibri"/>
                          <a:cs typeface="Calibri"/>
                        </a:rPr>
                        <a:t>ar</a:t>
                      </a:r>
                      <a:r>
                        <a:rPr sz="700" dirty="0">
                          <a:latin typeface="Calibri"/>
                          <a:cs typeface="Calibri"/>
                        </a:rPr>
                        <a:t>e </a:t>
                      </a:r>
                      <a:r>
                        <a:rPr sz="700" spc="-5" dirty="0">
                          <a:latin typeface="Calibri"/>
                          <a:cs typeface="Calibri"/>
                        </a:rPr>
                        <a:t>una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le </a:t>
                      </a:r>
                      <a:r>
                        <a:rPr sz="700" spc="-5" dirty="0">
                          <a:latin typeface="Calibri"/>
                          <a:cs typeface="Calibri"/>
                        </a:rPr>
                        <a:t>und</a:t>
                      </a:r>
                      <a:r>
                        <a:rPr sz="700" spc="-10" dirty="0">
                          <a:latin typeface="Calibri"/>
                          <a:cs typeface="Calibri"/>
                        </a:rPr>
                        <a:t>e</a:t>
                      </a:r>
                      <a:r>
                        <a:rPr sz="700" dirty="0">
                          <a:latin typeface="Calibri"/>
                          <a:cs typeface="Calibri"/>
                        </a:rPr>
                        <a:t>r </a:t>
                      </a:r>
                      <a:r>
                        <a:rPr sz="700" spc="-5" dirty="0">
                          <a:latin typeface="Calibri"/>
                          <a:cs typeface="Calibri"/>
                        </a:rPr>
                        <a:t>th</a:t>
                      </a:r>
                      <a:r>
                        <a:rPr sz="700" dirty="0">
                          <a:latin typeface="Calibri"/>
                          <a:cs typeface="Calibri"/>
                        </a:rPr>
                        <a:t>e </a:t>
                      </a:r>
                      <a:r>
                        <a:rPr sz="700" spc="-5" dirty="0">
                          <a:latin typeface="Calibri"/>
                          <a:cs typeface="Calibri"/>
                        </a:rPr>
                        <a:t>app</a:t>
                      </a:r>
                      <a:r>
                        <a:rPr sz="700" dirty="0">
                          <a:latin typeface="Calibri"/>
                          <a:cs typeface="Calibri"/>
                        </a:rPr>
                        <a:t>li</a:t>
                      </a:r>
                      <a:r>
                        <a:rPr sz="700" spc="-5" dirty="0">
                          <a:latin typeface="Calibri"/>
                          <a:cs typeface="Calibri"/>
                        </a:rPr>
                        <a:t>cab</a:t>
                      </a:r>
                      <a:r>
                        <a:rPr sz="700" dirty="0">
                          <a:latin typeface="Calibri"/>
                          <a:cs typeface="Calibri"/>
                        </a:rPr>
                        <a:t>le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spc="-5" dirty="0">
                          <a:latin typeface="Calibri"/>
                          <a:cs typeface="Calibri"/>
                        </a:rPr>
                        <a:t>pr</a:t>
                      </a:r>
                      <a:r>
                        <a:rPr sz="700" dirty="0">
                          <a:latin typeface="Calibri"/>
                          <a:cs typeface="Calibri"/>
                        </a:rPr>
                        <a:t>i</a:t>
                      </a:r>
                      <a:r>
                        <a:rPr sz="700" spc="-5" dirty="0">
                          <a:latin typeface="Calibri"/>
                          <a:cs typeface="Calibri"/>
                        </a:rPr>
                        <a:t>nc</a:t>
                      </a:r>
                      <a:r>
                        <a:rPr sz="700" dirty="0">
                          <a:latin typeface="Calibri"/>
                          <a:cs typeface="Calibri"/>
                        </a:rPr>
                        <a:t>i</a:t>
                      </a:r>
                      <a:r>
                        <a:rPr sz="700" spc="-5" dirty="0">
                          <a:latin typeface="Calibri"/>
                          <a:cs typeface="Calibri"/>
                        </a:rPr>
                        <a:t>p</a:t>
                      </a:r>
                      <a:r>
                        <a:rPr sz="700" dirty="0">
                          <a:latin typeface="Calibri"/>
                          <a:cs typeface="Calibri"/>
                        </a:rPr>
                        <a:t>l</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2">
                      <a:solidFill>
                        <a:srgbClr val="000000"/>
                      </a:solidFill>
                      <a:prstDash val="solid"/>
                    </a:lnT>
                    <a:lnB w="13449">
                      <a:solidFill>
                        <a:srgbClr val="000000"/>
                      </a:solidFill>
                      <a:prstDash val="solid"/>
                    </a:lnB>
                  </a:tcPr>
                </a:tc>
                <a:tc>
                  <a:txBody>
                    <a:bodyPr/>
                    <a:lstStyle/>
                    <a:p>
                      <a:pPr marL="17145" marR="85725">
                        <a:lnSpc>
                          <a:spcPct val="110300"/>
                        </a:lnSpc>
                      </a:pPr>
                      <a:r>
                        <a:rPr sz="700" b="1" spc="5" dirty="0">
                          <a:solidFill>
                            <a:srgbClr val="FF0000"/>
                          </a:solidFill>
                          <a:latin typeface="Calibri"/>
                          <a:cs typeface="Calibri"/>
                        </a:rPr>
                        <a:t>C</a:t>
                      </a:r>
                      <a:r>
                        <a:rPr sz="700" b="1" spc="-5" dirty="0">
                          <a:solidFill>
                            <a:srgbClr val="FF0000"/>
                          </a:solidFill>
                          <a:latin typeface="Calibri"/>
                          <a:cs typeface="Calibri"/>
                        </a:rPr>
                        <a:t>o</a:t>
                      </a:r>
                      <a:r>
                        <a:rPr sz="700" b="1" spc="5" dirty="0">
                          <a:solidFill>
                            <a:srgbClr val="FF0000"/>
                          </a:solidFill>
                          <a:latin typeface="Calibri"/>
                          <a:cs typeface="Calibri"/>
                        </a:rPr>
                        <a:t>s</a:t>
                      </a:r>
                      <a:r>
                        <a:rPr sz="700" b="1" dirty="0">
                          <a:solidFill>
                            <a:srgbClr val="FF0000"/>
                          </a:solidFill>
                          <a:latin typeface="Calibri"/>
                          <a:cs typeface="Calibri"/>
                        </a:rPr>
                        <a:t>ts</a:t>
                      </a:r>
                      <a:r>
                        <a:rPr sz="700" b="1" spc="15" dirty="0">
                          <a:solidFill>
                            <a:srgbClr val="FF0000"/>
                          </a:solidFill>
                          <a:latin typeface="Calibri"/>
                          <a:cs typeface="Calibri"/>
                        </a:rPr>
                        <a:t> </a:t>
                      </a:r>
                      <a:r>
                        <a:rPr sz="700" b="1" spc="-5" dirty="0">
                          <a:solidFill>
                            <a:srgbClr val="FF0000"/>
                          </a:solidFill>
                          <a:latin typeface="Calibri"/>
                          <a:cs typeface="Calibri"/>
                        </a:rPr>
                        <a:t>o</a:t>
                      </a:r>
                      <a:r>
                        <a:rPr sz="700" b="1" dirty="0">
                          <a:solidFill>
                            <a:srgbClr val="FF0000"/>
                          </a:solidFill>
                          <a:latin typeface="Calibri"/>
                          <a:cs typeface="Calibri"/>
                        </a:rPr>
                        <a:t>f</a:t>
                      </a:r>
                      <a:r>
                        <a:rPr sz="700" b="1" spc="10" dirty="0">
                          <a:solidFill>
                            <a:srgbClr val="FF0000"/>
                          </a:solidFill>
                          <a:latin typeface="Calibri"/>
                          <a:cs typeface="Calibri"/>
                        </a:rPr>
                        <a:t> </a:t>
                      </a:r>
                      <a:r>
                        <a:rPr sz="700" b="1" spc="-5" dirty="0">
                          <a:solidFill>
                            <a:srgbClr val="FF0000"/>
                          </a:solidFill>
                          <a:latin typeface="Calibri"/>
                          <a:cs typeface="Calibri"/>
                        </a:rPr>
                        <a:t>m</a:t>
                      </a:r>
                      <a:r>
                        <a:rPr sz="700" b="1" dirty="0">
                          <a:solidFill>
                            <a:srgbClr val="FF0000"/>
                          </a:solidFill>
                          <a:latin typeface="Calibri"/>
                          <a:cs typeface="Calibri"/>
                        </a:rPr>
                        <a:t>eeti</a:t>
                      </a:r>
                      <a:r>
                        <a:rPr sz="700" b="1" spc="-5" dirty="0">
                          <a:solidFill>
                            <a:srgbClr val="FF0000"/>
                          </a:solidFill>
                          <a:latin typeface="Calibri"/>
                          <a:cs typeface="Calibri"/>
                        </a:rPr>
                        <a:t>n</a:t>
                      </a:r>
                      <a:r>
                        <a:rPr sz="700" b="1" dirty="0">
                          <a:solidFill>
                            <a:srgbClr val="FF0000"/>
                          </a:solidFill>
                          <a:latin typeface="Calibri"/>
                          <a:cs typeface="Calibri"/>
                        </a:rPr>
                        <a:t>gs</a:t>
                      </a:r>
                      <a:r>
                        <a:rPr sz="700" b="1" spc="15" dirty="0">
                          <a:solidFill>
                            <a:srgbClr val="FF0000"/>
                          </a:solidFill>
                          <a:latin typeface="Calibri"/>
                          <a:cs typeface="Calibri"/>
                        </a:rPr>
                        <a:t> </a:t>
                      </a:r>
                      <a:r>
                        <a:rPr sz="700" b="1" spc="-5" dirty="0">
                          <a:solidFill>
                            <a:srgbClr val="FF0000"/>
                          </a:solidFill>
                          <a:latin typeface="Calibri"/>
                          <a:cs typeface="Calibri"/>
                        </a:rPr>
                        <a:t>an</a:t>
                      </a:r>
                      <a:r>
                        <a:rPr sz="700" b="1" dirty="0">
                          <a:solidFill>
                            <a:srgbClr val="FF0000"/>
                          </a:solidFill>
                          <a:latin typeface="Calibri"/>
                          <a:cs typeface="Calibri"/>
                        </a:rPr>
                        <a:t>d</a:t>
                      </a:r>
                      <a:r>
                        <a:rPr sz="700" b="1" spc="5" dirty="0">
                          <a:solidFill>
                            <a:srgbClr val="FF0000"/>
                          </a:solidFill>
                          <a:latin typeface="Calibri"/>
                          <a:cs typeface="Calibri"/>
                        </a:rPr>
                        <a:t> </a:t>
                      </a:r>
                      <a:r>
                        <a:rPr sz="700" b="1" dirty="0">
                          <a:solidFill>
                            <a:srgbClr val="FF0000"/>
                          </a:solidFill>
                          <a:latin typeface="Calibri"/>
                          <a:cs typeface="Calibri"/>
                        </a:rPr>
                        <a:t>c</a:t>
                      </a:r>
                      <a:r>
                        <a:rPr sz="700" b="1" spc="-5" dirty="0">
                          <a:solidFill>
                            <a:srgbClr val="FF0000"/>
                          </a:solidFill>
                          <a:latin typeface="Calibri"/>
                          <a:cs typeface="Calibri"/>
                        </a:rPr>
                        <a:t>on</a:t>
                      </a:r>
                      <a:r>
                        <a:rPr sz="700" b="1" dirty="0">
                          <a:solidFill>
                            <a:srgbClr val="FF0000"/>
                          </a:solidFill>
                          <a:latin typeface="Calibri"/>
                          <a:cs typeface="Calibri"/>
                        </a:rPr>
                        <a:t>fe</a:t>
                      </a:r>
                      <a:r>
                        <a:rPr sz="700" b="1" spc="5" dirty="0">
                          <a:solidFill>
                            <a:srgbClr val="FF0000"/>
                          </a:solidFill>
                          <a:latin typeface="Calibri"/>
                          <a:cs typeface="Calibri"/>
                        </a:rPr>
                        <a:t>r</a:t>
                      </a:r>
                      <a:r>
                        <a:rPr sz="700" b="1" dirty="0">
                          <a:solidFill>
                            <a:srgbClr val="FF0000"/>
                          </a:solidFill>
                          <a:latin typeface="Calibri"/>
                          <a:cs typeface="Calibri"/>
                        </a:rPr>
                        <a:t>e</a:t>
                      </a:r>
                      <a:r>
                        <a:rPr sz="700" b="1" spc="-5" dirty="0">
                          <a:solidFill>
                            <a:srgbClr val="FF0000"/>
                          </a:solidFill>
                          <a:latin typeface="Calibri"/>
                          <a:cs typeface="Calibri"/>
                        </a:rPr>
                        <a:t>n</a:t>
                      </a:r>
                      <a:r>
                        <a:rPr sz="700" b="1" dirty="0">
                          <a:solidFill>
                            <a:srgbClr val="FF0000"/>
                          </a:solidFill>
                          <a:latin typeface="Calibri"/>
                          <a:cs typeface="Calibri"/>
                        </a:rPr>
                        <a:t>ces t</a:t>
                      </a:r>
                      <a:r>
                        <a:rPr sz="700" b="1" spc="-5" dirty="0">
                          <a:solidFill>
                            <a:srgbClr val="FF0000"/>
                          </a:solidFill>
                          <a:latin typeface="Calibri"/>
                          <a:cs typeface="Calibri"/>
                        </a:rPr>
                        <a:t>ha</a:t>
                      </a:r>
                      <a:r>
                        <a:rPr sz="700" b="1" dirty="0">
                          <a:solidFill>
                            <a:srgbClr val="FF0000"/>
                          </a:solidFill>
                          <a:latin typeface="Calibri"/>
                          <a:cs typeface="Calibri"/>
                        </a:rPr>
                        <a:t>t</a:t>
                      </a:r>
                      <a:r>
                        <a:rPr sz="700" b="1" spc="5" dirty="0">
                          <a:solidFill>
                            <a:srgbClr val="FF0000"/>
                          </a:solidFill>
                          <a:latin typeface="Calibri"/>
                          <a:cs typeface="Calibri"/>
                        </a:rPr>
                        <a:t> </a:t>
                      </a:r>
                      <a:r>
                        <a:rPr sz="700" b="1" spc="-5" dirty="0">
                          <a:solidFill>
                            <a:srgbClr val="FF0000"/>
                          </a:solidFill>
                          <a:latin typeface="Calibri"/>
                          <a:cs typeface="Calibri"/>
                        </a:rPr>
                        <a:t>a</a:t>
                      </a:r>
                      <a:r>
                        <a:rPr sz="700" b="1" spc="5" dirty="0">
                          <a:solidFill>
                            <a:srgbClr val="FF0000"/>
                          </a:solidFill>
                          <a:latin typeface="Calibri"/>
                          <a:cs typeface="Calibri"/>
                        </a:rPr>
                        <a:t>r</a:t>
                      </a:r>
                      <a:r>
                        <a:rPr sz="700" b="1" dirty="0">
                          <a:solidFill>
                            <a:srgbClr val="FF0000"/>
                          </a:solidFill>
                          <a:latin typeface="Calibri"/>
                          <a:cs typeface="Calibri"/>
                        </a:rPr>
                        <a:t>e</a:t>
                      </a:r>
                      <a:r>
                        <a:rPr sz="700" b="1" spc="10" dirty="0">
                          <a:solidFill>
                            <a:srgbClr val="FF0000"/>
                          </a:solidFill>
                          <a:latin typeface="Calibri"/>
                          <a:cs typeface="Calibri"/>
                        </a:rPr>
                        <a:t> </a:t>
                      </a:r>
                      <a:r>
                        <a:rPr sz="700" b="1" spc="-5" dirty="0">
                          <a:solidFill>
                            <a:srgbClr val="FF0000"/>
                          </a:solidFill>
                          <a:latin typeface="Calibri"/>
                          <a:cs typeface="Calibri"/>
                        </a:rPr>
                        <a:t>no</a:t>
                      </a:r>
                      <a:r>
                        <a:rPr sz="700" b="1" dirty="0">
                          <a:solidFill>
                            <a:srgbClr val="FF0000"/>
                          </a:solidFill>
                          <a:latin typeface="Calibri"/>
                          <a:cs typeface="Calibri"/>
                        </a:rPr>
                        <a:t>t</a:t>
                      </a:r>
                      <a:r>
                        <a:rPr sz="700" b="1" spc="5" dirty="0">
                          <a:solidFill>
                            <a:srgbClr val="FF0000"/>
                          </a:solidFill>
                          <a:latin typeface="Calibri"/>
                          <a:cs typeface="Calibri"/>
                        </a:rPr>
                        <a:t> </a:t>
                      </a:r>
                      <a:r>
                        <a:rPr sz="700" b="1" spc="-5" dirty="0">
                          <a:solidFill>
                            <a:srgbClr val="FF0000"/>
                          </a:solidFill>
                          <a:latin typeface="Calibri"/>
                          <a:cs typeface="Calibri"/>
                        </a:rPr>
                        <a:t>a</a:t>
                      </a:r>
                      <a:r>
                        <a:rPr sz="700" b="1" dirty="0">
                          <a:solidFill>
                            <a:srgbClr val="FF0000"/>
                          </a:solidFill>
                          <a:latin typeface="Calibri"/>
                          <a:cs typeface="Calibri"/>
                        </a:rPr>
                        <a:t>ll</a:t>
                      </a:r>
                      <a:r>
                        <a:rPr sz="700" b="1" spc="-5" dirty="0">
                          <a:solidFill>
                            <a:srgbClr val="FF0000"/>
                          </a:solidFill>
                          <a:latin typeface="Calibri"/>
                          <a:cs typeface="Calibri"/>
                        </a:rPr>
                        <a:t>o</a:t>
                      </a:r>
                      <a:r>
                        <a:rPr sz="700" b="1" dirty="0">
                          <a:solidFill>
                            <a:srgbClr val="FF0000"/>
                          </a:solidFill>
                          <a:latin typeface="Calibri"/>
                          <a:cs typeface="Calibri"/>
                        </a:rPr>
                        <a:t>c</a:t>
                      </a:r>
                      <a:r>
                        <a:rPr sz="700" b="1" spc="-5" dirty="0">
                          <a:solidFill>
                            <a:srgbClr val="FF0000"/>
                          </a:solidFill>
                          <a:latin typeface="Calibri"/>
                          <a:cs typeface="Calibri"/>
                        </a:rPr>
                        <a:t>ab</a:t>
                      </a:r>
                      <a:r>
                        <a:rPr sz="700" b="1" dirty="0">
                          <a:solidFill>
                            <a:srgbClr val="FF0000"/>
                          </a:solidFill>
                          <a:latin typeface="Calibri"/>
                          <a:cs typeface="Calibri"/>
                        </a:rPr>
                        <a:t>le</a:t>
                      </a:r>
                      <a:r>
                        <a:rPr sz="700" b="1" spc="10" dirty="0">
                          <a:solidFill>
                            <a:srgbClr val="FF0000"/>
                          </a:solidFill>
                          <a:latin typeface="Calibri"/>
                          <a:cs typeface="Calibri"/>
                        </a:rPr>
                        <a:t> </a:t>
                      </a:r>
                      <a:r>
                        <a:rPr sz="700" b="1" spc="-5" dirty="0">
                          <a:solidFill>
                            <a:srgbClr val="FF0000"/>
                          </a:solidFill>
                          <a:latin typeface="Calibri"/>
                          <a:cs typeface="Calibri"/>
                        </a:rPr>
                        <a:t>und</a:t>
                      </a:r>
                      <a:r>
                        <a:rPr sz="700" b="1" dirty="0">
                          <a:solidFill>
                            <a:srgbClr val="FF0000"/>
                          </a:solidFill>
                          <a:latin typeface="Calibri"/>
                          <a:cs typeface="Calibri"/>
                        </a:rPr>
                        <a:t>er </a:t>
                      </a:r>
                      <a:r>
                        <a:rPr sz="700" b="1" spc="-5" dirty="0">
                          <a:solidFill>
                            <a:srgbClr val="FF0000"/>
                          </a:solidFill>
                          <a:latin typeface="Calibri"/>
                          <a:cs typeface="Calibri"/>
                        </a:rPr>
                        <a:t>app</a:t>
                      </a:r>
                      <a:r>
                        <a:rPr sz="700" b="1" dirty="0">
                          <a:solidFill>
                            <a:srgbClr val="FF0000"/>
                          </a:solidFill>
                          <a:latin typeface="Calibri"/>
                          <a:cs typeface="Calibri"/>
                        </a:rPr>
                        <a:t>lic</a:t>
                      </a:r>
                      <a:r>
                        <a:rPr sz="700" b="1" spc="-5" dirty="0">
                          <a:solidFill>
                            <a:srgbClr val="FF0000"/>
                          </a:solidFill>
                          <a:latin typeface="Calibri"/>
                          <a:cs typeface="Calibri"/>
                        </a:rPr>
                        <a:t>ab</a:t>
                      </a:r>
                      <a:r>
                        <a:rPr sz="700" b="1" dirty="0">
                          <a:solidFill>
                            <a:srgbClr val="FF0000"/>
                          </a:solidFill>
                          <a:latin typeface="Calibri"/>
                          <a:cs typeface="Calibri"/>
                        </a:rPr>
                        <a:t>le</a:t>
                      </a:r>
                      <a:r>
                        <a:rPr sz="700" b="1" spc="10" dirty="0">
                          <a:solidFill>
                            <a:srgbClr val="FF0000"/>
                          </a:solidFill>
                          <a:latin typeface="Calibri"/>
                          <a:cs typeface="Calibri"/>
                        </a:rPr>
                        <a:t> </a:t>
                      </a:r>
                      <a:r>
                        <a:rPr sz="700" b="1" dirty="0">
                          <a:solidFill>
                            <a:srgbClr val="FF0000"/>
                          </a:solidFill>
                          <a:latin typeface="Calibri"/>
                          <a:cs typeface="Calibri"/>
                        </a:rPr>
                        <a:t>c</a:t>
                      </a:r>
                      <a:r>
                        <a:rPr sz="700" b="1" spc="-5" dirty="0">
                          <a:solidFill>
                            <a:srgbClr val="FF0000"/>
                          </a:solidFill>
                          <a:latin typeface="Calibri"/>
                          <a:cs typeface="Calibri"/>
                        </a:rPr>
                        <a:t>o</a:t>
                      </a:r>
                      <a:r>
                        <a:rPr sz="700" b="1" spc="5" dirty="0">
                          <a:solidFill>
                            <a:srgbClr val="FF0000"/>
                          </a:solidFill>
                          <a:latin typeface="Calibri"/>
                          <a:cs typeface="Calibri"/>
                        </a:rPr>
                        <a:t>s</a:t>
                      </a:r>
                      <a:r>
                        <a:rPr sz="700" b="1" dirty="0">
                          <a:solidFill>
                            <a:srgbClr val="FF0000"/>
                          </a:solidFill>
                          <a:latin typeface="Calibri"/>
                          <a:cs typeface="Calibri"/>
                        </a:rPr>
                        <a:t>t</a:t>
                      </a:r>
                      <a:r>
                        <a:rPr sz="700" b="1" spc="5" dirty="0">
                          <a:solidFill>
                            <a:srgbClr val="FF0000"/>
                          </a:solidFill>
                          <a:latin typeface="Calibri"/>
                          <a:cs typeface="Calibri"/>
                        </a:rPr>
                        <a:t> </a:t>
                      </a:r>
                      <a:r>
                        <a:rPr sz="700" b="1" spc="-5" dirty="0">
                          <a:solidFill>
                            <a:srgbClr val="FF0000"/>
                          </a:solidFill>
                          <a:latin typeface="Calibri"/>
                          <a:cs typeface="Calibri"/>
                        </a:rPr>
                        <a:t>p</a:t>
                      </a:r>
                      <a:r>
                        <a:rPr sz="700" b="1" spc="5" dirty="0">
                          <a:solidFill>
                            <a:srgbClr val="FF0000"/>
                          </a:solidFill>
                          <a:latin typeface="Calibri"/>
                          <a:cs typeface="Calibri"/>
                        </a:rPr>
                        <a:t>r</a:t>
                      </a:r>
                      <a:r>
                        <a:rPr sz="700" b="1" dirty="0">
                          <a:solidFill>
                            <a:srgbClr val="FF0000"/>
                          </a:solidFill>
                          <a:latin typeface="Calibri"/>
                          <a:cs typeface="Calibri"/>
                        </a:rPr>
                        <a:t>i</a:t>
                      </a:r>
                      <a:r>
                        <a:rPr sz="700" b="1" spc="-5" dirty="0">
                          <a:solidFill>
                            <a:srgbClr val="FF0000"/>
                          </a:solidFill>
                          <a:latin typeface="Calibri"/>
                          <a:cs typeface="Calibri"/>
                        </a:rPr>
                        <a:t>n</a:t>
                      </a:r>
                      <a:r>
                        <a:rPr sz="700" b="1" dirty="0">
                          <a:solidFill>
                            <a:srgbClr val="FF0000"/>
                          </a:solidFill>
                          <a:latin typeface="Calibri"/>
                          <a:cs typeface="Calibri"/>
                        </a:rPr>
                        <a:t>ci</a:t>
                      </a:r>
                      <a:r>
                        <a:rPr sz="700" b="1" spc="-5" dirty="0">
                          <a:solidFill>
                            <a:srgbClr val="FF0000"/>
                          </a:solidFill>
                          <a:latin typeface="Calibri"/>
                          <a:cs typeface="Calibri"/>
                        </a:rPr>
                        <a:t>p</a:t>
                      </a:r>
                      <a:r>
                        <a:rPr sz="700" b="1" dirty="0">
                          <a:solidFill>
                            <a:srgbClr val="FF0000"/>
                          </a:solidFill>
                          <a:latin typeface="Calibri"/>
                          <a:cs typeface="Calibri"/>
                        </a:rPr>
                        <a:t>le</a:t>
                      </a:r>
                      <a:r>
                        <a:rPr sz="700" b="1" spc="5" dirty="0">
                          <a:solidFill>
                            <a:srgbClr val="FF0000"/>
                          </a:solidFill>
                          <a:latin typeface="Calibri"/>
                          <a:cs typeface="Calibri"/>
                        </a:rPr>
                        <a:t>s</a:t>
                      </a:r>
                      <a:r>
                        <a:rPr sz="700" b="1" dirty="0">
                          <a:solidFill>
                            <a:srgbClr val="FF0000"/>
                          </a:solidFill>
                          <a:latin typeface="Calibri"/>
                          <a:cs typeface="Calibri"/>
                        </a:rPr>
                        <a:t>,</a:t>
                      </a:r>
                      <a:r>
                        <a:rPr sz="700" b="1" spc="10" dirty="0">
                          <a:solidFill>
                            <a:srgbClr val="FF0000"/>
                          </a:solidFill>
                          <a:latin typeface="Calibri"/>
                          <a:cs typeface="Calibri"/>
                        </a:rPr>
                        <a:t> </a:t>
                      </a:r>
                      <a:r>
                        <a:rPr sz="700" b="1" dirty="0">
                          <a:solidFill>
                            <a:srgbClr val="FF0000"/>
                          </a:solidFill>
                          <a:latin typeface="Calibri"/>
                          <a:cs typeface="Calibri"/>
                        </a:rPr>
                        <a:t>i</a:t>
                      </a:r>
                      <a:r>
                        <a:rPr sz="700" b="1" spc="-10" dirty="0">
                          <a:solidFill>
                            <a:srgbClr val="FF0000"/>
                          </a:solidFill>
                          <a:latin typeface="Calibri"/>
                          <a:cs typeface="Calibri"/>
                        </a:rPr>
                        <a:t>.</a:t>
                      </a:r>
                      <a:r>
                        <a:rPr sz="700" b="1" dirty="0">
                          <a:solidFill>
                            <a:srgbClr val="FF0000"/>
                          </a:solidFill>
                          <a:latin typeface="Calibri"/>
                          <a:cs typeface="Calibri"/>
                        </a:rPr>
                        <a:t>e. c</a:t>
                      </a:r>
                      <a:r>
                        <a:rPr sz="700" b="1" spc="-5" dirty="0">
                          <a:solidFill>
                            <a:srgbClr val="FF0000"/>
                          </a:solidFill>
                          <a:latin typeface="Calibri"/>
                          <a:cs typeface="Calibri"/>
                        </a:rPr>
                        <a:t>ommun</a:t>
                      </a:r>
                      <a:r>
                        <a:rPr sz="700" b="1" dirty="0">
                          <a:solidFill>
                            <a:srgbClr val="FF0000"/>
                          </a:solidFill>
                          <a:latin typeface="Calibri"/>
                          <a:cs typeface="Calibri"/>
                        </a:rPr>
                        <a:t>it</a:t>
                      </a:r>
                      <a:r>
                        <a:rPr sz="700" b="1" spc="5" dirty="0">
                          <a:solidFill>
                            <a:srgbClr val="FF0000"/>
                          </a:solidFill>
                          <a:latin typeface="Calibri"/>
                          <a:cs typeface="Calibri"/>
                        </a:rPr>
                        <a:t>y</a:t>
                      </a:r>
                      <a:r>
                        <a:rPr sz="700" b="1" dirty="0">
                          <a:solidFill>
                            <a:srgbClr val="FF0000"/>
                          </a:solidFill>
                          <a:latin typeface="Calibri"/>
                          <a:cs typeface="Calibri"/>
                        </a:rPr>
                        <a:t>,</a:t>
                      </a:r>
                      <a:r>
                        <a:rPr sz="700" b="1" spc="10" dirty="0">
                          <a:solidFill>
                            <a:srgbClr val="FF0000"/>
                          </a:solidFill>
                          <a:latin typeface="Calibri"/>
                          <a:cs typeface="Calibri"/>
                        </a:rPr>
                        <a:t> </a:t>
                      </a:r>
                      <a:r>
                        <a:rPr sz="700" b="1" dirty="0">
                          <a:solidFill>
                            <a:srgbClr val="FF0000"/>
                          </a:solidFill>
                          <a:latin typeface="Calibri"/>
                          <a:cs typeface="Calibri"/>
                        </a:rPr>
                        <a:t>ci</a:t>
                      </a:r>
                      <a:r>
                        <a:rPr sz="700" b="1" spc="5" dirty="0">
                          <a:solidFill>
                            <a:srgbClr val="FF0000"/>
                          </a:solidFill>
                          <a:latin typeface="Calibri"/>
                          <a:cs typeface="Calibri"/>
                        </a:rPr>
                        <a:t>v</a:t>
                      </a:r>
                      <a:r>
                        <a:rPr sz="700" b="1" dirty="0">
                          <a:solidFill>
                            <a:srgbClr val="FF0000"/>
                          </a:solidFill>
                          <a:latin typeface="Calibri"/>
                          <a:cs typeface="Calibri"/>
                        </a:rPr>
                        <a:t>ic,</a:t>
                      </a:r>
                      <a:r>
                        <a:rPr sz="700" b="1" spc="10" dirty="0">
                          <a:solidFill>
                            <a:srgbClr val="FF0000"/>
                          </a:solidFill>
                          <a:latin typeface="Calibri"/>
                          <a:cs typeface="Calibri"/>
                        </a:rPr>
                        <a:t> </a:t>
                      </a:r>
                      <a:r>
                        <a:rPr sz="700" b="1" spc="-5" dirty="0">
                          <a:solidFill>
                            <a:srgbClr val="FF0000"/>
                          </a:solidFill>
                          <a:latin typeface="Calibri"/>
                          <a:cs typeface="Calibri"/>
                        </a:rPr>
                        <a:t>o</a:t>
                      </a:r>
                      <a:r>
                        <a:rPr sz="700" b="1" dirty="0">
                          <a:solidFill>
                            <a:srgbClr val="FF0000"/>
                          </a:solidFill>
                          <a:latin typeface="Calibri"/>
                          <a:cs typeface="Calibri"/>
                        </a:rPr>
                        <a:t>r</a:t>
                      </a:r>
                      <a:r>
                        <a:rPr sz="700" b="1" spc="15" dirty="0">
                          <a:solidFill>
                            <a:srgbClr val="FF0000"/>
                          </a:solidFill>
                          <a:latin typeface="Calibri"/>
                          <a:cs typeface="Calibri"/>
                        </a:rPr>
                        <a:t> </a:t>
                      </a:r>
                      <a:r>
                        <a:rPr sz="700" b="1" dirty="0">
                          <a:solidFill>
                            <a:srgbClr val="FF0000"/>
                          </a:solidFill>
                          <a:latin typeface="Calibri"/>
                          <a:cs typeface="Calibri"/>
                        </a:rPr>
                        <a:t>l</a:t>
                      </a:r>
                      <a:r>
                        <a:rPr sz="700" b="1" spc="-5" dirty="0">
                          <a:solidFill>
                            <a:srgbClr val="FF0000"/>
                          </a:solidFill>
                          <a:latin typeface="Calibri"/>
                          <a:cs typeface="Calibri"/>
                        </a:rPr>
                        <a:t>obb</a:t>
                      </a:r>
                      <a:r>
                        <a:rPr sz="700" b="1" spc="5" dirty="0">
                          <a:solidFill>
                            <a:srgbClr val="FF0000"/>
                          </a:solidFill>
                          <a:latin typeface="Calibri"/>
                          <a:cs typeface="Calibri"/>
                        </a:rPr>
                        <a:t>y</a:t>
                      </a:r>
                      <a:r>
                        <a:rPr sz="700" b="1" dirty="0">
                          <a:solidFill>
                            <a:srgbClr val="FF0000"/>
                          </a:solidFill>
                          <a:latin typeface="Calibri"/>
                          <a:cs typeface="Calibri"/>
                        </a:rPr>
                        <a:t>i</a:t>
                      </a:r>
                      <a:r>
                        <a:rPr sz="700" b="1" spc="-5" dirty="0">
                          <a:solidFill>
                            <a:srgbClr val="FF0000"/>
                          </a:solidFill>
                          <a:latin typeface="Calibri"/>
                          <a:cs typeface="Calibri"/>
                        </a:rPr>
                        <a:t>n</a:t>
                      </a:r>
                      <a:r>
                        <a:rPr sz="700" b="1" dirty="0">
                          <a:solidFill>
                            <a:srgbClr val="FF0000"/>
                          </a:solidFill>
                          <a:latin typeface="Calibri"/>
                          <a:cs typeface="Calibri"/>
                        </a:rPr>
                        <a:t>g </a:t>
                      </a:r>
                      <a:r>
                        <a:rPr sz="700" b="1" spc="-5" dirty="0">
                          <a:solidFill>
                            <a:srgbClr val="FF0000"/>
                          </a:solidFill>
                          <a:latin typeface="Calibri"/>
                          <a:cs typeface="Calibri"/>
                        </a:rPr>
                        <a:t>m</a:t>
                      </a:r>
                      <a:r>
                        <a:rPr sz="700" b="1" dirty="0">
                          <a:solidFill>
                            <a:srgbClr val="FF0000"/>
                          </a:solidFill>
                          <a:latin typeface="Calibri"/>
                          <a:cs typeface="Calibri"/>
                        </a:rPr>
                        <a:t>eeti</a:t>
                      </a:r>
                      <a:r>
                        <a:rPr sz="700" b="1" spc="-5" dirty="0">
                          <a:solidFill>
                            <a:srgbClr val="FF0000"/>
                          </a:solidFill>
                          <a:latin typeface="Calibri"/>
                          <a:cs typeface="Calibri"/>
                        </a:rPr>
                        <a:t>n</a:t>
                      </a:r>
                      <a:r>
                        <a:rPr sz="700" b="1" dirty="0">
                          <a:solidFill>
                            <a:srgbClr val="FF0000"/>
                          </a:solidFill>
                          <a:latin typeface="Calibri"/>
                          <a:cs typeface="Calibri"/>
                        </a:rPr>
                        <a:t>g</a:t>
                      </a:r>
                      <a:r>
                        <a:rPr sz="700" b="1" spc="5" dirty="0">
                          <a:solidFill>
                            <a:srgbClr val="FF0000"/>
                          </a:solidFill>
                          <a:latin typeface="Calibri"/>
                          <a:cs typeface="Calibri"/>
                        </a:rPr>
                        <a:t>s</a:t>
                      </a:r>
                      <a:r>
                        <a:rPr sz="700" b="1" dirty="0">
                          <a:solidFill>
                            <a:srgbClr val="FF0000"/>
                          </a:solidFill>
                          <a:latin typeface="Calibri"/>
                          <a:cs typeface="Calibri"/>
                        </a:rPr>
                        <a:t>.</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2">
                      <a:solidFill>
                        <a:srgbClr val="000000"/>
                      </a:solidFill>
                      <a:prstDash val="solid"/>
                    </a:lnT>
                    <a:lnB w="13449">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62">
                      <a:solidFill>
                        <a:srgbClr val="000000"/>
                      </a:solidFill>
                      <a:prstDash val="solid"/>
                    </a:lnT>
                    <a:lnB w="13449">
                      <a:solidFill>
                        <a:srgbClr val="000000"/>
                      </a:solidFill>
                      <a:prstDash val="solid"/>
                    </a:lnB>
                  </a:tcPr>
                </a:tc>
                <a:tc>
                  <a:txBody>
                    <a:bodyPr/>
                    <a:lstStyle/>
                    <a:p>
                      <a:pPr marL="17145">
                        <a:lnSpc>
                          <a:spcPct val="100000"/>
                        </a:lnSpc>
                      </a:pPr>
                      <a:r>
                        <a:rPr sz="700" b="1" spc="-10" dirty="0">
                          <a:solidFill>
                            <a:srgbClr val="FF0000"/>
                          </a:solidFill>
                          <a:latin typeface="Calibri"/>
                          <a:cs typeface="Calibri"/>
                        </a:rPr>
                        <a:t>N</a:t>
                      </a:r>
                      <a:r>
                        <a:rPr sz="700" b="1" dirty="0">
                          <a:solidFill>
                            <a:srgbClr val="FF0000"/>
                          </a:solidFill>
                          <a:latin typeface="Calibri"/>
                          <a:cs typeface="Calibri"/>
                        </a:rPr>
                        <a:t>o</a:t>
                      </a:r>
                      <a:endParaRPr sz="700" dirty="0">
                        <a:latin typeface="Calibri"/>
                        <a:cs typeface="Calibri"/>
                      </a:endParaRPr>
                    </a:p>
                  </a:txBody>
                  <a:tcPr marL="0" marR="0" marT="0" marB="0">
                    <a:lnL w="13461">
                      <a:solidFill>
                        <a:srgbClr val="000000"/>
                      </a:solidFill>
                      <a:prstDash val="solid"/>
                    </a:lnL>
                    <a:lnR w="13449">
                      <a:solidFill>
                        <a:srgbClr val="000000"/>
                      </a:solidFill>
                      <a:prstDash val="solid"/>
                    </a:lnR>
                    <a:lnT w="13462">
                      <a:solidFill>
                        <a:srgbClr val="000000"/>
                      </a:solidFill>
                      <a:prstDash val="solid"/>
                    </a:lnT>
                    <a:lnB w="13449">
                      <a:solidFill>
                        <a:srgbClr val="000000"/>
                      </a:solidFill>
                      <a:prstDash val="solid"/>
                    </a:lnB>
                  </a:tcPr>
                </a:tc>
              </a:tr>
            </a:tbl>
          </a:graphicData>
        </a:graphic>
      </p:graphicFrame>
    </p:spTree>
    <p:extLst>
      <p:ext uri="{BB962C8B-B14F-4D97-AF65-F5344CB8AC3E}">
        <p14:creationId xmlns:p14="http://schemas.microsoft.com/office/powerpoint/2010/main" val="3103327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xfrm>
            <a:off x="2010405" y="488252"/>
            <a:ext cx="516022" cy="307777"/>
          </a:xfrm>
          <a:prstGeom prst="rect">
            <a:avLst/>
          </a:prstGeom>
        </p:spPr>
        <p:txBody>
          <a:bodyPr vert="horz" wrap="square" lIns="0" tIns="0" rIns="0" bIns="0" rtlCol="0" anchor="ctr">
            <a:spAutoFit/>
          </a:bodyPr>
          <a:lstStyle/>
          <a:p>
            <a:pPr marL="16810"/>
            <a:fld id="{81D60167-4931-47E6-BA6A-407CBD079E47}" type="slidenum">
              <a:rPr dirty="0"/>
              <a:pPr marL="16810"/>
              <a:t>16</a:t>
            </a:fld>
            <a:endParaRPr dirty="0"/>
          </a:p>
        </p:txBody>
      </p:sp>
      <p:sp>
        <p:nvSpPr>
          <p:cNvPr id="2" name="object 2"/>
          <p:cNvSpPr txBox="1"/>
          <p:nvPr/>
        </p:nvSpPr>
        <p:spPr>
          <a:xfrm>
            <a:off x="3792555" y="91051"/>
            <a:ext cx="5214713" cy="289438"/>
          </a:xfrm>
          <a:prstGeom prst="rect">
            <a:avLst/>
          </a:prstGeom>
        </p:spPr>
        <p:txBody>
          <a:bodyPr vert="horz" wrap="square" lIns="0" tIns="0" rIns="0" bIns="0" rtlCol="0">
            <a:spAutoFit/>
          </a:bodyPr>
          <a:lstStyle/>
          <a:p>
            <a:pPr marL="641710" marR="3362" indent="-633726" algn="ctr">
              <a:lnSpc>
                <a:spcPct val="110300"/>
              </a:lnSpc>
            </a:pPr>
            <a:r>
              <a:rPr u="sng" dirty="0">
                <a:latin typeface="Calibri"/>
                <a:cs typeface="Calibri"/>
              </a:rPr>
              <a:t>S</a:t>
            </a:r>
            <a:r>
              <a:rPr u="sng" spc="-3" dirty="0">
                <a:latin typeface="Calibri"/>
                <a:cs typeface="Calibri"/>
              </a:rPr>
              <a:t>p</a:t>
            </a:r>
            <a:r>
              <a:rPr u="sng" spc="-7" dirty="0">
                <a:latin typeface="Calibri"/>
                <a:cs typeface="Calibri"/>
              </a:rPr>
              <a:t>o</a:t>
            </a:r>
            <a:r>
              <a:rPr u="sng" spc="-3" dirty="0">
                <a:latin typeface="Calibri"/>
                <a:cs typeface="Calibri"/>
              </a:rPr>
              <a:t>n</a:t>
            </a:r>
            <a:r>
              <a:rPr u="sng" dirty="0">
                <a:latin typeface="Calibri"/>
                <a:cs typeface="Calibri"/>
              </a:rPr>
              <a:t>s</a:t>
            </a:r>
            <a:r>
              <a:rPr u="sng" spc="-7" dirty="0">
                <a:latin typeface="Calibri"/>
                <a:cs typeface="Calibri"/>
              </a:rPr>
              <a:t>o</a:t>
            </a:r>
            <a:r>
              <a:rPr u="sng" spc="-3" dirty="0">
                <a:latin typeface="Calibri"/>
                <a:cs typeface="Calibri"/>
              </a:rPr>
              <a:t>r</a:t>
            </a:r>
            <a:r>
              <a:rPr u="sng" spc="-7" dirty="0">
                <a:latin typeface="Calibri"/>
                <a:cs typeface="Calibri"/>
              </a:rPr>
              <a:t>e</a:t>
            </a:r>
            <a:r>
              <a:rPr u="sng" dirty="0">
                <a:latin typeface="Calibri"/>
                <a:cs typeface="Calibri"/>
              </a:rPr>
              <a:t>d A</a:t>
            </a:r>
            <a:r>
              <a:rPr u="sng" spc="-7" dirty="0">
                <a:latin typeface="Calibri"/>
                <a:cs typeface="Calibri"/>
              </a:rPr>
              <a:t>w</a:t>
            </a:r>
            <a:r>
              <a:rPr u="sng" spc="-3" dirty="0">
                <a:latin typeface="Calibri"/>
                <a:cs typeface="Calibri"/>
              </a:rPr>
              <a:t>ar</a:t>
            </a:r>
            <a:r>
              <a:rPr u="sng" dirty="0">
                <a:latin typeface="Calibri"/>
                <a:cs typeface="Calibri"/>
              </a:rPr>
              <a:t>d Ex</a:t>
            </a:r>
            <a:r>
              <a:rPr u="sng" spc="-3" dirty="0">
                <a:latin typeface="Calibri"/>
                <a:cs typeface="Calibri"/>
              </a:rPr>
              <a:t>p</a:t>
            </a:r>
            <a:r>
              <a:rPr u="sng" spc="-7" dirty="0">
                <a:latin typeface="Calibri"/>
                <a:cs typeface="Calibri"/>
              </a:rPr>
              <a:t>e</a:t>
            </a:r>
            <a:r>
              <a:rPr u="sng" spc="-3" dirty="0">
                <a:latin typeface="Calibri"/>
                <a:cs typeface="Calibri"/>
              </a:rPr>
              <a:t>nd</a:t>
            </a:r>
            <a:r>
              <a:rPr u="sng" dirty="0">
                <a:latin typeface="Calibri"/>
                <a:cs typeface="Calibri"/>
              </a:rPr>
              <a:t>i</a:t>
            </a:r>
            <a:r>
              <a:rPr u="sng" spc="-3" dirty="0">
                <a:latin typeface="Calibri"/>
                <a:cs typeface="Calibri"/>
              </a:rPr>
              <a:t>tur</a:t>
            </a:r>
            <a:r>
              <a:rPr u="sng" dirty="0">
                <a:latin typeface="Calibri"/>
                <a:cs typeface="Calibri"/>
              </a:rPr>
              <a:t>e </a:t>
            </a:r>
            <a:r>
              <a:rPr u="sng" spc="3" dirty="0">
                <a:latin typeface="Calibri"/>
                <a:cs typeface="Calibri"/>
              </a:rPr>
              <a:t>T</a:t>
            </a:r>
            <a:r>
              <a:rPr u="sng" spc="-3" dirty="0">
                <a:latin typeface="Calibri"/>
                <a:cs typeface="Calibri"/>
              </a:rPr>
              <a:t>yp</a:t>
            </a:r>
            <a:r>
              <a:rPr u="sng" dirty="0">
                <a:latin typeface="Calibri"/>
                <a:cs typeface="Calibri"/>
              </a:rPr>
              <a:t>e M</a:t>
            </a:r>
            <a:r>
              <a:rPr u="sng" spc="-3" dirty="0">
                <a:latin typeface="Calibri"/>
                <a:cs typeface="Calibri"/>
              </a:rPr>
              <a:t>atr</a:t>
            </a:r>
            <a:r>
              <a:rPr u="sng" dirty="0">
                <a:latin typeface="Calibri"/>
                <a:cs typeface="Calibri"/>
              </a:rPr>
              <a:t>ix </a:t>
            </a:r>
            <a:r>
              <a:rPr u="sng" spc="-7" dirty="0">
                <a:latin typeface="Calibri"/>
                <a:cs typeface="Calibri"/>
              </a:rPr>
              <a:t>De</a:t>
            </a:r>
            <a:r>
              <a:rPr u="sng" dirty="0">
                <a:latin typeface="Calibri"/>
                <a:cs typeface="Calibri"/>
              </a:rPr>
              <a:t>c 2017</a:t>
            </a:r>
          </a:p>
        </p:txBody>
      </p:sp>
      <p:graphicFrame>
        <p:nvGraphicFramePr>
          <p:cNvPr id="3" name="object 3"/>
          <p:cNvGraphicFramePr>
            <a:graphicFrameLocks noGrp="1"/>
          </p:cNvGraphicFramePr>
          <p:nvPr>
            <p:extLst>
              <p:ext uri="{D42A27DB-BD31-4B8C-83A1-F6EECF244321}">
                <p14:modId xmlns:p14="http://schemas.microsoft.com/office/powerpoint/2010/main" val="3864381233"/>
              </p:ext>
            </p:extLst>
          </p:nvPr>
        </p:nvGraphicFramePr>
        <p:xfrm>
          <a:off x="1649338" y="488252"/>
          <a:ext cx="9502923" cy="6262926"/>
        </p:xfrm>
        <a:graphic>
          <a:graphicData uri="http://schemas.openxmlformats.org/drawingml/2006/table">
            <a:tbl>
              <a:tblPr firstRow="1" bandRow="1">
                <a:tableStyleId>{2D5ABB26-0587-4C30-8999-92F81FD0307C}</a:tableStyleId>
              </a:tblPr>
              <a:tblGrid>
                <a:gridCol w="201326"/>
                <a:gridCol w="1381189"/>
                <a:gridCol w="1193915"/>
                <a:gridCol w="1849400"/>
                <a:gridCol w="1654307"/>
                <a:gridCol w="1428019"/>
                <a:gridCol w="1794767"/>
              </a:tblGrid>
              <a:tr h="128844">
                <a:tc>
                  <a:txBody>
                    <a:bodyPr/>
                    <a:lstStyle/>
                    <a:p>
                      <a:endParaRPr sz="700" dirty="0">
                        <a:latin typeface="Calibri"/>
                        <a:cs typeface="Calibri"/>
                      </a:endParaRPr>
                    </a:p>
                  </a:txBody>
                  <a:tcPr marL="0" marR="0" marT="0" marB="0">
                    <a:lnL w="13462">
                      <a:solidFill>
                        <a:srgbClr val="000000"/>
                      </a:solidFill>
                      <a:prstDash val="solid"/>
                    </a:lnL>
                    <a:lnR w="13462">
                      <a:solidFill>
                        <a:srgbClr val="000000"/>
                      </a:solidFill>
                      <a:prstDash val="solid"/>
                    </a:lnR>
                    <a:lnT w="13449">
                      <a:solidFill>
                        <a:srgbClr val="000000"/>
                      </a:solidFill>
                      <a:prstDash val="solid"/>
                    </a:lnT>
                    <a:lnB w="13449">
                      <a:solidFill>
                        <a:srgbClr val="000000"/>
                      </a:solidFill>
                      <a:prstDash val="solid"/>
                    </a:lnB>
                  </a:tcPr>
                </a:tc>
                <a:tc>
                  <a:txBody>
                    <a:bodyPr/>
                    <a:lstStyle/>
                    <a:p>
                      <a:pPr marL="11430" algn="ctr">
                        <a:lnSpc>
                          <a:spcPct val="100000"/>
                        </a:lnSpc>
                      </a:pPr>
                      <a:r>
                        <a:rPr sz="700" dirty="0">
                          <a:latin typeface="Segoe UI"/>
                          <a:cs typeface="Segoe UI"/>
                        </a:rPr>
                        <a:t>A</a:t>
                      </a:r>
                      <a:endParaRPr sz="700">
                        <a:latin typeface="Segoe UI"/>
                        <a:cs typeface="Segoe UI"/>
                      </a:endParaRPr>
                    </a:p>
                  </a:txBody>
                  <a:tcPr marL="0" marR="0" marT="0" marB="0">
                    <a:lnL w="13462">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0160" algn="ctr">
                        <a:lnSpc>
                          <a:spcPct val="100000"/>
                        </a:lnSpc>
                      </a:pPr>
                      <a:r>
                        <a:rPr sz="700" dirty="0">
                          <a:latin typeface="Segoe UI"/>
                          <a:cs typeface="Segoe UI"/>
                        </a:rPr>
                        <a:t>B</a:t>
                      </a:r>
                      <a:endParaRPr sz="700">
                        <a:latin typeface="Segoe UI"/>
                        <a:cs typeface="Segoe U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2065" algn="ctr">
                        <a:lnSpc>
                          <a:spcPct val="100000"/>
                        </a:lnSpc>
                      </a:pPr>
                      <a:r>
                        <a:rPr sz="700" dirty="0">
                          <a:latin typeface="Segoe UI"/>
                          <a:cs typeface="Segoe UI"/>
                        </a:rPr>
                        <a:t>C</a:t>
                      </a:r>
                      <a:endParaRPr sz="700">
                        <a:latin typeface="Segoe UI"/>
                        <a:cs typeface="Segoe U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12065" algn="ctr">
                        <a:lnSpc>
                          <a:spcPct val="100000"/>
                        </a:lnSpc>
                      </a:pPr>
                      <a:r>
                        <a:rPr sz="700" dirty="0">
                          <a:latin typeface="Segoe UI"/>
                          <a:cs typeface="Segoe UI"/>
                        </a:rPr>
                        <a:t>D</a:t>
                      </a:r>
                      <a:endParaRPr sz="700">
                        <a:latin typeface="Segoe UI"/>
                        <a:cs typeface="Segoe U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9525" algn="ctr">
                        <a:lnSpc>
                          <a:spcPct val="100000"/>
                        </a:lnSpc>
                      </a:pPr>
                      <a:r>
                        <a:rPr sz="700" dirty="0">
                          <a:latin typeface="Segoe UI"/>
                          <a:cs typeface="Segoe UI"/>
                        </a:rPr>
                        <a:t>E</a:t>
                      </a:r>
                      <a:endParaRPr sz="700">
                        <a:latin typeface="Segoe UI"/>
                        <a:cs typeface="Segoe U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9525" algn="ctr">
                        <a:lnSpc>
                          <a:spcPct val="100000"/>
                        </a:lnSpc>
                      </a:pPr>
                      <a:r>
                        <a:rPr sz="700" dirty="0">
                          <a:latin typeface="Segoe UI"/>
                          <a:cs typeface="Segoe UI"/>
                        </a:rPr>
                        <a:t>F</a:t>
                      </a:r>
                      <a:endParaRPr sz="700">
                        <a:latin typeface="Segoe UI"/>
                        <a:cs typeface="Segoe U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r>
              <a:tr h="384666">
                <a:tc>
                  <a:txBody>
                    <a:bodyPr/>
                    <a:lstStyle/>
                    <a:p>
                      <a:pPr marL="9525" algn="ctr">
                        <a:lnSpc>
                          <a:spcPct val="100000"/>
                        </a:lnSpc>
                      </a:pPr>
                      <a:r>
                        <a:rPr sz="700" dirty="0">
                          <a:latin typeface="Segoe UI"/>
                          <a:cs typeface="Segoe UI"/>
                        </a:rPr>
                        <a:t>1</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49">
                      <a:solidFill>
                        <a:srgbClr val="000000"/>
                      </a:solidFill>
                      <a:prstDash val="solid"/>
                    </a:lnT>
                    <a:lnB w="13461">
                      <a:solidFill>
                        <a:srgbClr val="000000"/>
                      </a:solidFill>
                      <a:prstDash val="solid"/>
                    </a:lnB>
                  </a:tcPr>
                </a:tc>
                <a:tc>
                  <a:txBody>
                    <a:bodyPr/>
                    <a:lstStyle/>
                    <a:p>
                      <a:pPr marL="379095">
                        <a:lnSpc>
                          <a:spcPct val="100000"/>
                        </a:lnSpc>
                      </a:pPr>
                      <a:r>
                        <a:rPr sz="700" b="1" spc="5" dirty="0">
                          <a:latin typeface="Calibri"/>
                          <a:cs typeface="Calibri"/>
                        </a:rPr>
                        <a:t>E</a:t>
                      </a:r>
                      <a:r>
                        <a:rPr sz="700" b="1" dirty="0">
                          <a:latin typeface="Calibri"/>
                          <a:cs typeface="Calibri"/>
                        </a:rPr>
                        <a:t>x</a:t>
                      </a:r>
                      <a:r>
                        <a:rPr sz="700" b="1" spc="-5" dirty="0">
                          <a:latin typeface="Calibri"/>
                          <a:cs typeface="Calibri"/>
                        </a:rPr>
                        <a:t>p</a:t>
                      </a:r>
                      <a:r>
                        <a:rPr sz="700" b="1" dirty="0">
                          <a:latin typeface="Calibri"/>
                          <a:cs typeface="Calibri"/>
                        </a:rPr>
                        <a:t>e</a:t>
                      </a:r>
                      <a:r>
                        <a:rPr sz="700" b="1" spc="-5" dirty="0">
                          <a:latin typeface="Calibri"/>
                          <a:cs typeface="Calibri"/>
                        </a:rPr>
                        <a:t>nd</a:t>
                      </a:r>
                      <a:r>
                        <a:rPr sz="700" b="1" dirty="0">
                          <a:latin typeface="Calibri"/>
                          <a:cs typeface="Calibri"/>
                        </a:rPr>
                        <a:t>it</a:t>
                      </a:r>
                      <a:r>
                        <a:rPr sz="700" b="1" spc="-5" dirty="0">
                          <a:latin typeface="Calibri"/>
                          <a:cs typeface="Calibri"/>
                        </a:rPr>
                        <a:t>u</a:t>
                      </a:r>
                      <a:r>
                        <a:rPr sz="700" b="1" spc="5" dirty="0">
                          <a:latin typeface="Calibri"/>
                          <a:cs typeface="Calibri"/>
                        </a:rPr>
                        <a:t>r</a:t>
                      </a:r>
                      <a:r>
                        <a:rPr sz="700" b="1" dirty="0">
                          <a:latin typeface="Calibri"/>
                          <a:cs typeface="Calibri"/>
                        </a:rPr>
                        <a:t>e</a:t>
                      </a:r>
                      <a:r>
                        <a:rPr sz="700" b="1" spc="10" dirty="0">
                          <a:latin typeface="Calibri"/>
                          <a:cs typeface="Calibri"/>
                        </a:rPr>
                        <a:t> </a:t>
                      </a:r>
                      <a:r>
                        <a:rPr sz="700" b="1" spc="-5" dirty="0">
                          <a:latin typeface="Calibri"/>
                          <a:cs typeface="Calibri"/>
                        </a:rPr>
                        <a:t>T</a:t>
                      </a:r>
                      <a:r>
                        <a:rPr sz="700" b="1" spc="5" dirty="0">
                          <a:latin typeface="Calibri"/>
                          <a:cs typeface="Calibri"/>
                        </a:rPr>
                        <a:t>y</a:t>
                      </a:r>
                      <a:r>
                        <a:rPr sz="700" b="1" spc="-5" dirty="0">
                          <a:latin typeface="Calibri"/>
                          <a:cs typeface="Calibri"/>
                        </a:rPr>
                        <a:t>p</a:t>
                      </a:r>
                      <a:r>
                        <a:rPr sz="700" b="1" dirty="0">
                          <a:latin typeface="Calibri"/>
                          <a:cs typeface="Calibri"/>
                        </a:rPr>
                        <a:t>e</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441959">
                        <a:lnSpc>
                          <a:spcPct val="100000"/>
                        </a:lnSpc>
                      </a:pPr>
                      <a:r>
                        <a:rPr sz="700" b="1" dirty="0">
                          <a:latin typeface="Calibri"/>
                          <a:cs typeface="Calibri"/>
                        </a:rPr>
                        <a:t>R</a:t>
                      </a:r>
                      <a:r>
                        <a:rPr sz="700" b="1" spc="-5" dirty="0">
                          <a:latin typeface="Calibri"/>
                          <a:cs typeface="Calibri"/>
                        </a:rPr>
                        <a:t>o</a:t>
                      </a:r>
                      <a:r>
                        <a:rPr sz="700" b="1" dirty="0">
                          <a:latin typeface="Calibri"/>
                          <a:cs typeface="Calibri"/>
                        </a:rPr>
                        <a:t>lls</a:t>
                      </a:r>
                      <a:r>
                        <a:rPr sz="700" b="1" spc="15" dirty="0">
                          <a:latin typeface="Calibri"/>
                          <a:cs typeface="Calibri"/>
                        </a:rPr>
                        <a:t> </a:t>
                      </a:r>
                      <a:r>
                        <a:rPr sz="700" b="1" spc="-5" dirty="0">
                          <a:latin typeface="Calibri"/>
                          <a:cs typeface="Calibri"/>
                        </a:rPr>
                        <a:t>U</a:t>
                      </a:r>
                      <a:r>
                        <a:rPr sz="700" b="1" dirty="0">
                          <a:latin typeface="Calibri"/>
                          <a:cs typeface="Calibri"/>
                        </a:rPr>
                        <a:t>p</a:t>
                      </a:r>
                      <a:r>
                        <a:rPr sz="700" b="1" spc="5" dirty="0">
                          <a:latin typeface="Calibri"/>
                          <a:cs typeface="Calibri"/>
                        </a:rPr>
                        <a:t> </a:t>
                      </a:r>
                      <a:r>
                        <a:rPr sz="700" b="1" spc="-5" dirty="0">
                          <a:latin typeface="Calibri"/>
                          <a:cs typeface="Calibri"/>
                        </a:rPr>
                        <a:t>T</a:t>
                      </a:r>
                      <a:r>
                        <a:rPr sz="700" b="1" dirty="0">
                          <a:latin typeface="Calibri"/>
                          <a:cs typeface="Calibri"/>
                        </a:rPr>
                        <a:t>o</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533400">
                        <a:lnSpc>
                          <a:spcPct val="100000"/>
                        </a:lnSpc>
                      </a:pPr>
                      <a:r>
                        <a:rPr sz="700" b="1" spc="5" dirty="0">
                          <a:latin typeface="Calibri"/>
                          <a:cs typeface="Calibri"/>
                        </a:rPr>
                        <a:t>E</a:t>
                      </a:r>
                      <a:r>
                        <a:rPr sz="700" b="1" dirty="0">
                          <a:latin typeface="Calibri"/>
                          <a:cs typeface="Calibri"/>
                        </a:rPr>
                        <a:t>x</a:t>
                      </a:r>
                      <a:r>
                        <a:rPr sz="700" b="1" spc="-5" dirty="0">
                          <a:latin typeface="Calibri"/>
                          <a:cs typeface="Calibri"/>
                        </a:rPr>
                        <a:t>p</a:t>
                      </a:r>
                      <a:r>
                        <a:rPr sz="700" b="1" dirty="0">
                          <a:latin typeface="Calibri"/>
                          <a:cs typeface="Calibri"/>
                        </a:rPr>
                        <a:t>e</a:t>
                      </a:r>
                      <a:r>
                        <a:rPr sz="700" b="1" spc="-5" dirty="0">
                          <a:latin typeface="Calibri"/>
                          <a:cs typeface="Calibri"/>
                        </a:rPr>
                        <a:t>nd</a:t>
                      </a:r>
                      <a:r>
                        <a:rPr sz="700" b="1" dirty="0">
                          <a:latin typeface="Calibri"/>
                          <a:cs typeface="Calibri"/>
                        </a:rPr>
                        <a:t>it</a:t>
                      </a:r>
                      <a:r>
                        <a:rPr sz="700" b="1" spc="-5" dirty="0">
                          <a:latin typeface="Calibri"/>
                          <a:cs typeface="Calibri"/>
                        </a:rPr>
                        <a:t>u</a:t>
                      </a:r>
                      <a:r>
                        <a:rPr sz="700" b="1" spc="5" dirty="0">
                          <a:latin typeface="Calibri"/>
                          <a:cs typeface="Calibri"/>
                        </a:rPr>
                        <a:t>r</a:t>
                      </a:r>
                      <a:r>
                        <a:rPr sz="700" b="1" dirty="0">
                          <a:latin typeface="Calibri"/>
                          <a:cs typeface="Calibri"/>
                        </a:rPr>
                        <a:t>e</a:t>
                      </a:r>
                      <a:r>
                        <a:rPr sz="700" b="1" spc="10" dirty="0">
                          <a:latin typeface="Calibri"/>
                          <a:cs typeface="Calibri"/>
                        </a:rPr>
                        <a:t> </a:t>
                      </a:r>
                      <a:r>
                        <a:rPr sz="700" b="1" spc="5" dirty="0">
                          <a:latin typeface="Calibri"/>
                          <a:cs typeface="Calibri"/>
                        </a:rPr>
                        <a:t>D</a:t>
                      </a:r>
                      <a:r>
                        <a:rPr sz="700" b="1" dirty="0">
                          <a:latin typeface="Calibri"/>
                          <a:cs typeface="Calibri"/>
                        </a:rPr>
                        <a:t>efi</a:t>
                      </a:r>
                      <a:r>
                        <a:rPr sz="700" b="1" spc="-5" dirty="0">
                          <a:latin typeface="Calibri"/>
                          <a:cs typeface="Calibri"/>
                        </a:rPr>
                        <a:t>n</a:t>
                      </a:r>
                      <a:r>
                        <a:rPr sz="700" b="1" dirty="0">
                          <a:latin typeface="Calibri"/>
                          <a:cs typeface="Calibri"/>
                        </a:rPr>
                        <a:t>iti</a:t>
                      </a:r>
                      <a:r>
                        <a:rPr sz="700" b="1" spc="-5" dirty="0">
                          <a:latin typeface="Calibri"/>
                          <a:cs typeface="Calibri"/>
                        </a:rPr>
                        <a:t>o</a:t>
                      </a:r>
                      <a:r>
                        <a:rPr sz="700" b="1" dirty="0">
                          <a:latin typeface="Calibri"/>
                          <a:cs typeface="Calibri"/>
                        </a:rPr>
                        <a:t>n</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1270" algn="ctr">
                        <a:lnSpc>
                          <a:spcPct val="100000"/>
                        </a:lnSpc>
                      </a:pPr>
                      <a:r>
                        <a:rPr sz="700" b="1" spc="-5" dirty="0">
                          <a:latin typeface="Calibri"/>
                          <a:cs typeface="Calibri"/>
                        </a:rPr>
                        <a:t>U</a:t>
                      </a:r>
                      <a:r>
                        <a:rPr sz="700" b="1" spc="5" dirty="0">
                          <a:latin typeface="Calibri"/>
                          <a:cs typeface="Calibri"/>
                        </a:rPr>
                        <a:t>s</a:t>
                      </a:r>
                      <a:r>
                        <a:rPr sz="700" b="1" spc="-5" dirty="0">
                          <a:latin typeface="Calibri"/>
                          <a:cs typeface="Calibri"/>
                        </a:rPr>
                        <a:t>a</a:t>
                      </a:r>
                      <a:r>
                        <a:rPr sz="700" b="1" dirty="0">
                          <a:latin typeface="Calibri"/>
                          <a:cs typeface="Calibri"/>
                        </a:rPr>
                        <a:t>ge</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96520">
                        <a:lnSpc>
                          <a:spcPct val="100000"/>
                        </a:lnSpc>
                      </a:pPr>
                      <a:r>
                        <a:rPr sz="700" b="1" dirty="0">
                          <a:latin typeface="Calibri"/>
                          <a:cs typeface="Calibri"/>
                        </a:rPr>
                        <a:t>Re</a:t>
                      </a:r>
                      <a:r>
                        <a:rPr sz="700" b="1" spc="5" dirty="0">
                          <a:latin typeface="Calibri"/>
                          <a:cs typeface="Calibri"/>
                        </a:rPr>
                        <a:t>s</a:t>
                      </a:r>
                      <a:r>
                        <a:rPr sz="700" b="1" dirty="0">
                          <a:latin typeface="Calibri"/>
                          <a:cs typeface="Calibri"/>
                        </a:rPr>
                        <a:t>t</a:t>
                      </a:r>
                      <a:r>
                        <a:rPr sz="700" b="1" spc="5" dirty="0">
                          <a:latin typeface="Calibri"/>
                          <a:cs typeface="Calibri"/>
                        </a:rPr>
                        <a:t>r</a:t>
                      </a:r>
                      <a:r>
                        <a:rPr sz="700" b="1" dirty="0">
                          <a:latin typeface="Calibri"/>
                          <a:cs typeface="Calibri"/>
                        </a:rPr>
                        <a:t>icted</a:t>
                      </a:r>
                      <a:r>
                        <a:rPr sz="700" b="1" spc="5" dirty="0">
                          <a:latin typeface="Calibri"/>
                          <a:cs typeface="Calibri"/>
                        </a:rPr>
                        <a:t> E</a:t>
                      </a:r>
                      <a:r>
                        <a:rPr sz="700" b="1" dirty="0">
                          <a:latin typeface="Calibri"/>
                          <a:cs typeface="Calibri"/>
                        </a:rPr>
                        <a:t>x</a:t>
                      </a:r>
                      <a:r>
                        <a:rPr sz="700" b="1" spc="-5" dirty="0">
                          <a:latin typeface="Calibri"/>
                          <a:cs typeface="Calibri"/>
                        </a:rPr>
                        <a:t>p</a:t>
                      </a:r>
                      <a:r>
                        <a:rPr sz="700" b="1" dirty="0">
                          <a:latin typeface="Calibri"/>
                          <a:cs typeface="Calibri"/>
                        </a:rPr>
                        <a:t>e</a:t>
                      </a:r>
                      <a:r>
                        <a:rPr sz="700" b="1" spc="-5" dirty="0">
                          <a:latin typeface="Calibri"/>
                          <a:cs typeface="Calibri"/>
                        </a:rPr>
                        <a:t>nd</a:t>
                      </a:r>
                      <a:r>
                        <a:rPr sz="700" b="1" dirty="0">
                          <a:latin typeface="Calibri"/>
                          <a:cs typeface="Calibri"/>
                        </a:rPr>
                        <a:t>it</a:t>
                      </a:r>
                      <a:r>
                        <a:rPr sz="700" b="1" spc="-5" dirty="0">
                          <a:latin typeface="Calibri"/>
                          <a:cs typeface="Calibri"/>
                        </a:rPr>
                        <a:t>u</a:t>
                      </a:r>
                      <a:r>
                        <a:rPr sz="700" b="1" spc="5" dirty="0">
                          <a:latin typeface="Calibri"/>
                          <a:cs typeface="Calibri"/>
                        </a:rPr>
                        <a:t>r</a:t>
                      </a:r>
                      <a:r>
                        <a:rPr sz="700" b="1" dirty="0">
                          <a:latin typeface="Calibri"/>
                          <a:cs typeface="Calibri"/>
                        </a:rPr>
                        <a:t>e</a:t>
                      </a:r>
                      <a:r>
                        <a:rPr sz="700" b="1" spc="10" dirty="0">
                          <a:latin typeface="Calibri"/>
                          <a:cs typeface="Calibri"/>
                        </a:rPr>
                        <a:t> </a:t>
                      </a:r>
                      <a:r>
                        <a:rPr sz="700" b="1" spc="-5" dirty="0">
                          <a:latin typeface="Calibri"/>
                          <a:cs typeface="Calibri"/>
                        </a:rPr>
                        <a:t>T</a:t>
                      </a:r>
                      <a:r>
                        <a:rPr sz="700" b="1" spc="5" dirty="0">
                          <a:latin typeface="Calibri"/>
                          <a:cs typeface="Calibri"/>
                        </a:rPr>
                        <a:t>y</a:t>
                      </a:r>
                      <a:r>
                        <a:rPr sz="700" b="1" spc="-5" dirty="0">
                          <a:latin typeface="Calibri"/>
                          <a:cs typeface="Calibri"/>
                        </a:rPr>
                        <a:t>p</a:t>
                      </a:r>
                      <a:r>
                        <a:rPr sz="700" b="1" dirty="0">
                          <a:latin typeface="Calibri"/>
                          <a:cs typeface="Calibri"/>
                        </a:rPr>
                        <a:t>e</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946150" marR="198755" indent="-737870">
                        <a:lnSpc>
                          <a:spcPct val="110300"/>
                        </a:lnSpc>
                      </a:pPr>
                      <a:r>
                        <a:rPr sz="700" b="1" spc="5" dirty="0">
                          <a:latin typeface="Calibri"/>
                          <a:cs typeface="Calibri"/>
                        </a:rPr>
                        <a:t>C</a:t>
                      </a:r>
                      <a:r>
                        <a:rPr sz="700" b="1" spc="-5" dirty="0">
                          <a:latin typeface="Calibri"/>
                          <a:cs typeface="Calibri"/>
                        </a:rPr>
                        <a:t>ha</a:t>
                      </a:r>
                      <a:r>
                        <a:rPr sz="700" b="1" spc="5" dirty="0">
                          <a:latin typeface="Calibri"/>
                          <a:cs typeface="Calibri"/>
                        </a:rPr>
                        <a:t>r</a:t>
                      </a:r>
                      <a:r>
                        <a:rPr sz="700" b="1" dirty="0">
                          <a:latin typeface="Calibri"/>
                          <a:cs typeface="Calibri"/>
                        </a:rPr>
                        <a:t>ge</a:t>
                      </a:r>
                      <a:r>
                        <a:rPr sz="700" b="1" spc="-5" dirty="0">
                          <a:latin typeface="Calibri"/>
                          <a:cs typeface="Calibri"/>
                        </a:rPr>
                        <a:t>ab</a:t>
                      </a:r>
                      <a:r>
                        <a:rPr sz="700" b="1" dirty="0">
                          <a:latin typeface="Calibri"/>
                          <a:cs typeface="Calibri"/>
                        </a:rPr>
                        <a:t>le</a:t>
                      </a:r>
                      <a:r>
                        <a:rPr sz="700" b="1" spc="10" dirty="0">
                          <a:latin typeface="Calibri"/>
                          <a:cs typeface="Calibri"/>
                        </a:rPr>
                        <a:t> </a:t>
                      </a:r>
                      <a:r>
                        <a:rPr sz="700" b="1" dirty="0">
                          <a:latin typeface="Calibri"/>
                          <a:cs typeface="Calibri"/>
                        </a:rPr>
                        <a:t>to</a:t>
                      </a:r>
                      <a:r>
                        <a:rPr sz="700" b="1" spc="5" dirty="0">
                          <a:latin typeface="Calibri"/>
                          <a:cs typeface="Calibri"/>
                        </a:rPr>
                        <a:t> </a:t>
                      </a:r>
                      <a:r>
                        <a:rPr sz="700" b="1" dirty="0">
                          <a:latin typeface="Calibri"/>
                          <a:cs typeface="Calibri"/>
                        </a:rPr>
                        <a:t>fe</a:t>
                      </a:r>
                      <a:r>
                        <a:rPr sz="700" b="1" spc="-5" dirty="0">
                          <a:latin typeface="Calibri"/>
                          <a:cs typeface="Calibri"/>
                        </a:rPr>
                        <a:t>d</a:t>
                      </a:r>
                      <a:r>
                        <a:rPr sz="700" b="1" dirty="0">
                          <a:latin typeface="Calibri"/>
                          <a:cs typeface="Calibri"/>
                        </a:rPr>
                        <a:t>e</a:t>
                      </a:r>
                      <a:r>
                        <a:rPr sz="700" b="1" spc="5" dirty="0">
                          <a:latin typeface="Calibri"/>
                          <a:cs typeface="Calibri"/>
                        </a:rPr>
                        <a:t>r</a:t>
                      </a:r>
                      <a:r>
                        <a:rPr sz="700" b="1" spc="-5" dirty="0">
                          <a:latin typeface="Calibri"/>
                          <a:cs typeface="Calibri"/>
                        </a:rPr>
                        <a:t>a</a:t>
                      </a:r>
                      <a:r>
                        <a:rPr sz="700" b="1" dirty="0">
                          <a:latin typeface="Calibri"/>
                          <a:cs typeface="Calibri"/>
                        </a:rPr>
                        <a:t>l</a:t>
                      </a:r>
                      <a:r>
                        <a:rPr sz="700" b="1" spc="5" dirty="0">
                          <a:latin typeface="Calibri"/>
                          <a:cs typeface="Calibri"/>
                        </a:rPr>
                        <a:t> s</a:t>
                      </a:r>
                      <a:r>
                        <a:rPr sz="700" b="1" spc="-5" dirty="0">
                          <a:latin typeface="Calibri"/>
                          <a:cs typeface="Calibri"/>
                        </a:rPr>
                        <a:t>pon</a:t>
                      </a:r>
                      <a:r>
                        <a:rPr sz="700" b="1" spc="5" dirty="0">
                          <a:latin typeface="Calibri"/>
                          <a:cs typeface="Calibri"/>
                        </a:rPr>
                        <a:t>s</a:t>
                      </a:r>
                      <a:r>
                        <a:rPr sz="700" b="1" spc="-5" dirty="0">
                          <a:latin typeface="Calibri"/>
                          <a:cs typeface="Calibri"/>
                        </a:rPr>
                        <a:t>o</a:t>
                      </a:r>
                      <a:r>
                        <a:rPr sz="700" b="1" spc="5" dirty="0">
                          <a:latin typeface="Calibri"/>
                          <a:cs typeface="Calibri"/>
                        </a:rPr>
                        <a:t>r</a:t>
                      </a:r>
                      <a:r>
                        <a:rPr sz="700" b="1" dirty="0">
                          <a:latin typeface="Calibri"/>
                          <a:cs typeface="Calibri"/>
                        </a:rPr>
                        <a:t>ed </a:t>
                      </a:r>
                      <a:r>
                        <a:rPr sz="700" b="1" spc="-5" dirty="0">
                          <a:latin typeface="Calibri"/>
                          <a:cs typeface="Calibri"/>
                        </a:rPr>
                        <a:t>a</a:t>
                      </a:r>
                      <a:r>
                        <a:rPr sz="700" b="1" spc="-10" dirty="0">
                          <a:latin typeface="Calibri"/>
                          <a:cs typeface="Calibri"/>
                        </a:rPr>
                        <a:t>w</a:t>
                      </a:r>
                      <a:r>
                        <a:rPr sz="700" b="1" spc="-5" dirty="0">
                          <a:latin typeface="Calibri"/>
                          <a:cs typeface="Calibri"/>
                        </a:rPr>
                        <a:t>a</a:t>
                      </a:r>
                      <a:r>
                        <a:rPr sz="700" b="1" spc="5" dirty="0">
                          <a:latin typeface="Calibri"/>
                          <a:cs typeface="Calibri"/>
                        </a:rPr>
                        <a:t>r</a:t>
                      </a:r>
                      <a:r>
                        <a:rPr sz="700" b="1" spc="-5" dirty="0">
                          <a:latin typeface="Calibri"/>
                          <a:cs typeface="Calibri"/>
                        </a:rPr>
                        <a:t>d?</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r>
              <a:tr h="1069659">
                <a:tc>
                  <a:txBody>
                    <a:bodyPr/>
                    <a:lstStyle/>
                    <a:p>
                      <a:pPr marL="59690">
                        <a:lnSpc>
                          <a:spcPct val="100000"/>
                        </a:lnSpc>
                      </a:pPr>
                      <a:r>
                        <a:rPr sz="700" dirty="0">
                          <a:latin typeface="Segoe UI"/>
                          <a:cs typeface="Segoe UI"/>
                        </a:rPr>
                        <a:t>26</a:t>
                      </a: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M</a:t>
                      </a:r>
                      <a:r>
                        <a:rPr sz="700" spc="-10" dirty="0">
                          <a:latin typeface="Calibri"/>
                          <a:cs typeface="Calibri"/>
                        </a:rPr>
                        <a:t>o</a:t>
                      </a:r>
                      <a:r>
                        <a:rPr sz="700" spc="-5" dirty="0">
                          <a:latin typeface="Calibri"/>
                          <a:cs typeface="Calibri"/>
                        </a:rPr>
                        <a:t>nth</a:t>
                      </a:r>
                      <a:r>
                        <a:rPr sz="700" dirty="0">
                          <a:latin typeface="Calibri"/>
                          <a:cs typeface="Calibri"/>
                        </a:rPr>
                        <a:t>ly A</a:t>
                      </a:r>
                      <a:r>
                        <a:rPr sz="700" spc="-5" dirty="0">
                          <a:latin typeface="Calibri"/>
                          <a:cs typeface="Calibri"/>
                        </a:rPr>
                        <a:t>dm</a:t>
                      </a:r>
                      <a:r>
                        <a:rPr sz="700" dirty="0">
                          <a:latin typeface="Calibri"/>
                          <a:cs typeface="Calibri"/>
                        </a:rPr>
                        <a:t>in S</a:t>
                      </a:r>
                      <a:r>
                        <a:rPr sz="700" spc="-5" dirty="0">
                          <a:latin typeface="Calibri"/>
                          <a:cs typeface="Calibri"/>
                        </a:rPr>
                        <a:t>taf</a:t>
                      </a:r>
                      <a:r>
                        <a:rPr sz="700" dirty="0">
                          <a:latin typeface="Calibri"/>
                          <a:cs typeface="Calibri"/>
                        </a:rPr>
                        <a:t>f</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S</a:t>
                      </a:r>
                      <a:r>
                        <a:rPr sz="700" spc="-5" dirty="0">
                          <a:latin typeface="Calibri"/>
                          <a:cs typeface="Calibri"/>
                        </a:rPr>
                        <a:t>taf</a:t>
                      </a:r>
                      <a:r>
                        <a:rPr sz="700" dirty="0">
                          <a:latin typeface="Calibri"/>
                          <a:cs typeface="Calibri"/>
                        </a:rPr>
                        <a:t>f</a:t>
                      </a:r>
                      <a:r>
                        <a:rPr sz="700" spc="5" dirty="0">
                          <a:latin typeface="Calibri"/>
                          <a:cs typeface="Calibri"/>
                        </a:rPr>
                        <a:t> </a:t>
                      </a:r>
                      <a:r>
                        <a:rPr sz="700" dirty="0">
                          <a:latin typeface="Calibri"/>
                          <a:cs typeface="Calibri"/>
                        </a:rPr>
                        <a:t>S</a:t>
                      </a:r>
                      <a:r>
                        <a:rPr sz="700" spc="-5" dirty="0">
                          <a:latin typeface="Calibri"/>
                          <a:cs typeface="Calibri"/>
                        </a:rPr>
                        <a:t>a</a:t>
                      </a:r>
                      <a:r>
                        <a:rPr sz="700" dirty="0">
                          <a:latin typeface="Calibri"/>
                          <a:cs typeface="Calibri"/>
                        </a:rPr>
                        <a:t>l</a:t>
                      </a:r>
                      <a:r>
                        <a:rPr sz="700" spc="-5" dirty="0">
                          <a:latin typeface="Calibri"/>
                          <a:cs typeface="Calibri"/>
                        </a:rPr>
                        <a:t>ar</a:t>
                      </a:r>
                      <a:r>
                        <a:rPr sz="700" dirty="0">
                          <a:latin typeface="Calibri"/>
                          <a:cs typeface="Calibri"/>
                        </a:rPr>
                        <a:t>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168275">
                        <a:lnSpc>
                          <a:spcPct val="110300"/>
                        </a:lnSpc>
                      </a:pPr>
                      <a:r>
                        <a:rPr sz="700" dirty="0">
                          <a:latin typeface="Calibri"/>
                          <a:cs typeface="Calibri"/>
                        </a:rPr>
                        <a:t>S</a:t>
                      </a:r>
                      <a:r>
                        <a:rPr sz="700" spc="-5" dirty="0">
                          <a:latin typeface="Calibri"/>
                          <a:cs typeface="Calibri"/>
                        </a:rPr>
                        <a:t>a</a:t>
                      </a:r>
                      <a:r>
                        <a:rPr sz="700" dirty="0">
                          <a:latin typeface="Calibri"/>
                          <a:cs typeface="Calibri"/>
                        </a:rPr>
                        <a:t>l</a:t>
                      </a:r>
                      <a:r>
                        <a:rPr sz="700" spc="-5" dirty="0">
                          <a:latin typeface="Calibri"/>
                          <a:cs typeface="Calibri"/>
                        </a:rPr>
                        <a:t>ar</a:t>
                      </a:r>
                      <a:r>
                        <a:rPr sz="700" dirty="0">
                          <a:latin typeface="Calibri"/>
                          <a:cs typeface="Calibri"/>
                        </a:rPr>
                        <a:t>y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10" dirty="0">
                          <a:latin typeface="Calibri"/>
                          <a:cs typeface="Calibri"/>
                        </a:rPr>
                        <a:t>e</a:t>
                      </a:r>
                      <a:r>
                        <a:rPr sz="700" spc="-5" dirty="0">
                          <a:latin typeface="Calibri"/>
                          <a:cs typeface="Calibri"/>
                        </a:rPr>
                        <a:t>ff</a:t>
                      </a:r>
                      <a:r>
                        <a:rPr sz="700" spc="-10" dirty="0">
                          <a:latin typeface="Calibri"/>
                          <a:cs typeface="Calibri"/>
                        </a:rPr>
                        <a:t>o</a:t>
                      </a:r>
                      <a:r>
                        <a:rPr sz="700" spc="-5" dirty="0">
                          <a:latin typeface="Calibri"/>
                          <a:cs typeface="Calibri"/>
                        </a:rPr>
                        <a:t>r</a:t>
                      </a:r>
                      <a:r>
                        <a:rPr sz="700" dirty="0">
                          <a:latin typeface="Calibri"/>
                          <a:cs typeface="Calibri"/>
                        </a:rPr>
                        <a:t>t</a:t>
                      </a:r>
                      <a:r>
                        <a:rPr sz="700" spc="5" dirty="0">
                          <a:latin typeface="Calibri"/>
                          <a:cs typeface="Calibri"/>
                        </a:rPr>
                        <a:t> </a:t>
                      </a:r>
                      <a:r>
                        <a:rPr sz="700" spc="-10" dirty="0">
                          <a:latin typeface="Calibri"/>
                          <a:cs typeface="Calibri"/>
                        </a:rPr>
                        <a:t>e</a:t>
                      </a:r>
                      <a:r>
                        <a:rPr sz="700" dirty="0">
                          <a:latin typeface="Calibri"/>
                          <a:cs typeface="Calibri"/>
                        </a:rPr>
                        <a:t>x</a:t>
                      </a:r>
                      <a:r>
                        <a:rPr sz="700" spc="-5" dirty="0">
                          <a:latin typeface="Calibri"/>
                          <a:cs typeface="Calibri"/>
                        </a:rPr>
                        <a:t>p</a:t>
                      </a:r>
                      <a:r>
                        <a:rPr sz="700" spc="-10" dirty="0">
                          <a:latin typeface="Calibri"/>
                          <a:cs typeface="Calibri"/>
                        </a:rPr>
                        <a:t>e</a:t>
                      </a:r>
                      <a:r>
                        <a:rPr sz="700" spc="-5" dirty="0">
                          <a:latin typeface="Calibri"/>
                          <a:cs typeface="Calibri"/>
                        </a:rPr>
                        <a:t>nd</a:t>
                      </a:r>
                      <a:r>
                        <a:rPr sz="700" spc="-10" dirty="0">
                          <a:latin typeface="Calibri"/>
                          <a:cs typeface="Calibri"/>
                        </a:rPr>
                        <a:t>e</a:t>
                      </a:r>
                      <a:r>
                        <a:rPr sz="700" dirty="0">
                          <a:latin typeface="Calibri"/>
                          <a:cs typeface="Calibri"/>
                        </a:rPr>
                        <a:t>d </a:t>
                      </a:r>
                      <a:r>
                        <a:rPr sz="700" spc="-5" dirty="0">
                          <a:latin typeface="Calibri"/>
                          <a:cs typeface="Calibri"/>
                        </a:rPr>
                        <a:t>b</a:t>
                      </a:r>
                      <a:r>
                        <a:rPr sz="700" dirty="0">
                          <a:latin typeface="Calibri"/>
                          <a:cs typeface="Calibri"/>
                        </a:rPr>
                        <a:t>y </a:t>
                      </a:r>
                      <a:r>
                        <a:rPr sz="700" spc="-5" dirty="0">
                          <a:latin typeface="Calibri"/>
                          <a:cs typeface="Calibri"/>
                        </a:rPr>
                        <a:t>adm</a:t>
                      </a:r>
                      <a:r>
                        <a:rPr sz="700" dirty="0">
                          <a:latin typeface="Calibri"/>
                          <a:cs typeface="Calibri"/>
                        </a:rPr>
                        <a:t>i</a:t>
                      </a:r>
                      <a:r>
                        <a:rPr sz="700" spc="-5" dirty="0">
                          <a:latin typeface="Calibri"/>
                          <a:cs typeface="Calibri"/>
                        </a:rPr>
                        <a:t>n</a:t>
                      </a:r>
                      <a:r>
                        <a:rPr sz="700" dirty="0">
                          <a:latin typeface="Calibri"/>
                          <a:cs typeface="Calibri"/>
                        </a:rPr>
                        <a:t>is</a:t>
                      </a:r>
                      <a:r>
                        <a:rPr sz="700" spc="-5" dirty="0">
                          <a:latin typeface="Calibri"/>
                          <a:cs typeface="Calibri"/>
                        </a:rPr>
                        <a:t>trat</a:t>
                      </a:r>
                      <a:r>
                        <a:rPr sz="700" dirty="0">
                          <a:latin typeface="Calibri"/>
                          <a:cs typeface="Calibri"/>
                        </a:rPr>
                        <a:t>i</a:t>
                      </a:r>
                      <a:r>
                        <a:rPr sz="700" spc="-5" dirty="0">
                          <a:latin typeface="Calibri"/>
                          <a:cs typeface="Calibri"/>
                        </a:rPr>
                        <a:t>v</a:t>
                      </a:r>
                      <a:r>
                        <a:rPr sz="700" dirty="0">
                          <a:latin typeface="Calibri"/>
                          <a:cs typeface="Calibri"/>
                        </a:rPr>
                        <a:t>e s</a:t>
                      </a:r>
                      <a:r>
                        <a:rPr sz="700" spc="-5" dirty="0">
                          <a:latin typeface="Calibri"/>
                          <a:cs typeface="Calibri"/>
                        </a:rPr>
                        <a:t>taf</a:t>
                      </a:r>
                      <a:r>
                        <a:rPr sz="700" dirty="0">
                          <a:latin typeface="Calibri"/>
                          <a:cs typeface="Calibri"/>
                        </a:rPr>
                        <a:t>f</a:t>
                      </a:r>
                      <a:r>
                        <a:rPr sz="700" spc="5" dirty="0">
                          <a:latin typeface="Calibri"/>
                          <a:cs typeface="Calibri"/>
                        </a:rPr>
                        <a:t> </a:t>
                      </a:r>
                      <a:r>
                        <a:rPr sz="700" dirty="0">
                          <a:latin typeface="Calibri"/>
                          <a:cs typeface="Calibri"/>
                        </a:rPr>
                        <a:t>(i</a:t>
                      </a:r>
                      <a:r>
                        <a:rPr sz="700" spc="-10" dirty="0">
                          <a:latin typeface="Calibri"/>
                          <a:cs typeface="Calibri"/>
                        </a:rPr>
                        <a:t>.e</a:t>
                      </a:r>
                      <a:r>
                        <a:rPr sz="700" dirty="0">
                          <a:latin typeface="Calibri"/>
                          <a:cs typeface="Calibri"/>
                        </a:rPr>
                        <a:t>. </a:t>
                      </a:r>
                      <a:r>
                        <a:rPr sz="700" spc="-5" dirty="0">
                          <a:latin typeface="Calibri"/>
                          <a:cs typeface="Calibri"/>
                        </a:rPr>
                        <a:t>th</a:t>
                      </a:r>
                      <a:r>
                        <a:rPr sz="700" spc="-10" dirty="0">
                          <a:latin typeface="Calibri"/>
                          <a:cs typeface="Calibri"/>
                        </a:rPr>
                        <a:t>o</a:t>
                      </a:r>
                      <a:r>
                        <a:rPr sz="700" dirty="0">
                          <a:latin typeface="Calibri"/>
                          <a:cs typeface="Calibri"/>
                        </a:rPr>
                        <a:t>se </a:t>
                      </a:r>
                      <a:r>
                        <a:rPr sz="700" spc="-10" dirty="0">
                          <a:latin typeface="Calibri"/>
                          <a:cs typeface="Calibri"/>
                        </a:rPr>
                        <a:t>w</a:t>
                      </a:r>
                      <a:r>
                        <a:rPr sz="700" spc="-5" dirty="0">
                          <a:latin typeface="Calibri"/>
                          <a:cs typeface="Calibri"/>
                        </a:rPr>
                        <a:t>h</a:t>
                      </a:r>
                      <a:r>
                        <a:rPr sz="700" dirty="0">
                          <a:latin typeface="Calibri"/>
                          <a:cs typeface="Calibri"/>
                        </a:rPr>
                        <a:t>o s</a:t>
                      </a:r>
                      <a:r>
                        <a:rPr sz="700" spc="-5" dirty="0">
                          <a:latin typeface="Calibri"/>
                          <a:cs typeface="Calibri"/>
                        </a:rPr>
                        <a:t>upp</a:t>
                      </a:r>
                      <a:r>
                        <a:rPr sz="700" spc="-10" dirty="0">
                          <a:latin typeface="Calibri"/>
                          <a:cs typeface="Calibri"/>
                        </a:rPr>
                        <a:t>o</a:t>
                      </a:r>
                      <a:r>
                        <a:rPr sz="700" spc="-5" dirty="0">
                          <a:latin typeface="Calibri"/>
                          <a:cs typeface="Calibri"/>
                        </a:rPr>
                        <a:t>r</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adm</a:t>
                      </a:r>
                      <a:r>
                        <a:rPr sz="700" dirty="0">
                          <a:latin typeface="Calibri"/>
                          <a:cs typeface="Calibri"/>
                        </a:rPr>
                        <a:t>i</a:t>
                      </a:r>
                      <a:r>
                        <a:rPr sz="700" spc="-5" dirty="0">
                          <a:latin typeface="Calibri"/>
                          <a:cs typeface="Calibri"/>
                        </a:rPr>
                        <a:t>n</a:t>
                      </a:r>
                      <a:r>
                        <a:rPr sz="700" dirty="0">
                          <a:latin typeface="Calibri"/>
                          <a:cs typeface="Calibri"/>
                        </a:rPr>
                        <a:t>is</a:t>
                      </a:r>
                      <a:r>
                        <a:rPr sz="700" spc="-5" dirty="0">
                          <a:latin typeface="Calibri"/>
                          <a:cs typeface="Calibri"/>
                        </a:rPr>
                        <a:t>trat</a:t>
                      </a:r>
                      <a:r>
                        <a:rPr sz="700" dirty="0">
                          <a:latin typeface="Calibri"/>
                          <a:cs typeface="Calibri"/>
                        </a:rPr>
                        <a:t>i</a:t>
                      </a:r>
                      <a:r>
                        <a:rPr sz="700" spc="-5" dirty="0">
                          <a:latin typeface="Calibri"/>
                          <a:cs typeface="Calibri"/>
                        </a:rPr>
                        <a:t>v</a:t>
                      </a:r>
                      <a:r>
                        <a:rPr sz="700" dirty="0">
                          <a:latin typeface="Calibri"/>
                          <a:cs typeface="Calibri"/>
                        </a:rPr>
                        <a:t>e </a:t>
                      </a:r>
                      <a:r>
                        <a:rPr sz="700" spc="-5" dirty="0">
                          <a:latin typeface="Calibri"/>
                          <a:cs typeface="Calibri"/>
                        </a:rPr>
                        <a:t>act</a:t>
                      </a:r>
                      <a:r>
                        <a:rPr sz="700" dirty="0">
                          <a:latin typeface="Calibri"/>
                          <a:cs typeface="Calibri"/>
                        </a:rPr>
                        <a:t>i</a:t>
                      </a:r>
                      <a:r>
                        <a:rPr sz="700" spc="-5" dirty="0">
                          <a:latin typeface="Calibri"/>
                          <a:cs typeface="Calibri"/>
                        </a:rPr>
                        <a:t>v</a:t>
                      </a:r>
                      <a:r>
                        <a:rPr sz="700" dirty="0">
                          <a:latin typeface="Calibri"/>
                          <a:cs typeface="Calibri"/>
                        </a:rPr>
                        <a:t>i</a:t>
                      </a:r>
                      <a:r>
                        <a:rPr sz="700" spc="-5" dirty="0">
                          <a:latin typeface="Calibri"/>
                          <a:cs typeface="Calibri"/>
                        </a:rPr>
                        <a:t>t</a:t>
                      </a:r>
                      <a:r>
                        <a:rPr sz="700" dirty="0">
                          <a:latin typeface="Calibri"/>
                          <a:cs typeface="Calibri"/>
                        </a:rPr>
                        <a:t>i</a:t>
                      </a:r>
                      <a:r>
                        <a:rPr sz="700" spc="-10" dirty="0">
                          <a:latin typeface="Calibri"/>
                          <a:cs typeface="Calibri"/>
                        </a:rPr>
                        <a:t>e</a:t>
                      </a:r>
                      <a:r>
                        <a:rPr sz="700" dirty="0">
                          <a:latin typeface="Calibri"/>
                          <a:cs typeface="Calibri"/>
                        </a:rPr>
                        <a:t>s</a:t>
                      </a:r>
                      <a:r>
                        <a:rPr sz="700" spc="5" dirty="0">
                          <a:latin typeface="Calibri"/>
                          <a:cs typeface="Calibri"/>
                        </a:rPr>
                        <a:t> </a:t>
                      </a:r>
                      <a:r>
                        <a:rPr sz="700" spc="-10" dirty="0">
                          <a:latin typeface="Calibri"/>
                          <a:cs typeface="Calibri"/>
                        </a:rPr>
                        <a:t>o</a:t>
                      </a:r>
                      <a:r>
                        <a:rPr sz="700" dirty="0">
                          <a:latin typeface="Calibri"/>
                          <a:cs typeface="Calibri"/>
                        </a:rPr>
                        <a:t>f C</a:t>
                      </a:r>
                      <a:r>
                        <a:rPr sz="700" spc="-5" dirty="0">
                          <a:latin typeface="Calibri"/>
                          <a:cs typeface="Calibri"/>
                        </a:rPr>
                        <a:t>a</a:t>
                      </a:r>
                      <a:r>
                        <a:rPr sz="700" dirty="0">
                          <a:latin typeface="Calibri"/>
                          <a:cs typeface="Calibri"/>
                        </a:rPr>
                        <a:t>l</a:t>
                      </a:r>
                      <a:r>
                        <a:rPr sz="700" spc="-5" dirty="0">
                          <a:latin typeface="Calibri"/>
                          <a:cs typeface="Calibri"/>
                        </a:rPr>
                        <a:t>t</a:t>
                      </a:r>
                      <a:r>
                        <a:rPr sz="700" spc="-10" dirty="0">
                          <a:latin typeface="Calibri"/>
                          <a:cs typeface="Calibri"/>
                        </a:rPr>
                        <a:t>e</a:t>
                      </a:r>
                      <a:r>
                        <a:rPr sz="700" spc="-5" dirty="0">
                          <a:latin typeface="Calibri"/>
                          <a:cs typeface="Calibri"/>
                        </a:rPr>
                        <a:t>ch</a:t>
                      </a:r>
                      <a:r>
                        <a:rPr sz="700" dirty="0">
                          <a:latin typeface="Calibri"/>
                          <a:cs typeface="Calibri"/>
                        </a:rPr>
                        <a:t>)</a:t>
                      </a:r>
                      <a:r>
                        <a:rPr sz="700" spc="5" dirty="0">
                          <a:latin typeface="Calibri"/>
                          <a:cs typeface="Calibri"/>
                        </a:rPr>
                        <a:t> </a:t>
                      </a:r>
                      <a:r>
                        <a:rPr sz="700" spc="-5" dirty="0">
                          <a:latin typeface="Calibri"/>
                          <a:cs typeface="Calibri"/>
                        </a:rPr>
                        <a:t>pa</a:t>
                      </a:r>
                      <a:r>
                        <a:rPr sz="700" dirty="0">
                          <a:latin typeface="Calibri"/>
                          <a:cs typeface="Calibri"/>
                        </a:rPr>
                        <a:t>id </a:t>
                      </a:r>
                      <a:r>
                        <a:rPr sz="700" spc="-10" dirty="0">
                          <a:latin typeface="Calibri"/>
                          <a:cs typeface="Calibri"/>
                        </a:rPr>
                        <a:t>o</a:t>
                      </a:r>
                      <a:r>
                        <a:rPr sz="700" dirty="0">
                          <a:latin typeface="Calibri"/>
                          <a:cs typeface="Calibri"/>
                        </a:rPr>
                        <a:t>n a</a:t>
                      </a:r>
                      <a:r>
                        <a:rPr sz="700" spc="5" dirty="0">
                          <a:latin typeface="Calibri"/>
                          <a:cs typeface="Calibri"/>
                        </a:rPr>
                        <a:t> </a:t>
                      </a:r>
                      <a:r>
                        <a:rPr sz="700" spc="-5" dirty="0">
                          <a:latin typeface="Calibri"/>
                          <a:cs typeface="Calibri"/>
                        </a:rPr>
                        <a:t>m</a:t>
                      </a:r>
                      <a:r>
                        <a:rPr sz="700" spc="-10" dirty="0">
                          <a:latin typeface="Calibri"/>
                          <a:cs typeface="Calibri"/>
                        </a:rPr>
                        <a:t>o</a:t>
                      </a:r>
                      <a:r>
                        <a:rPr sz="700" spc="-5" dirty="0">
                          <a:latin typeface="Calibri"/>
                          <a:cs typeface="Calibri"/>
                        </a:rPr>
                        <a:t>nth</a:t>
                      </a:r>
                      <a:r>
                        <a:rPr sz="700" dirty="0">
                          <a:latin typeface="Calibri"/>
                          <a:cs typeface="Calibri"/>
                        </a:rPr>
                        <a:t>ly </a:t>
                      </a:r>
                      <a:r>
                        <a:rPr sz="700" spc="-5" dirty="0">
                          <a:latin typeface="Calibri"/>
                          <a:cs typeface="Calibri"/>
                        </a:rPr>
                        <a:t>ba</a:t>
                      </a:r>
                      <a:r>
                        <a:rPr sz="700" dirty="0">
                          <a:latin typeface="Calibri"/>
                          <a:cs typeface="Calibri"/>
                        </a:rPr>
                        <a:t>sis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55880">
                        <a:lnSpc>
                          <a:spcPct val="110300"/>
                        </a:lnSpc>
                      </a:pPr>
                      <a:r>
                        <a:rPr sz="700" dirty="0">
                          <a:latin typeface="Calibri"/>
                          <a:cs typeface="Calibri"/>
                        </a:rPr>
                        <a:t>C</a:t>
                      </a:r>
                      <a:r>
                        <a:rPr sz="700" spc="-5" dirty="0">
                          <a:latin typeface="Calibri"/>
                          <a:cs typeface="Calibri"/>
                        </a:rPr>
                        <a:t>a</a:t>
                      </a:r>
                      <a:r>
                        <a:rPr sz="700" dirty="0">
                          <a:latin typeface="Calibri"/>
                          <a:cs typeface="Calibri"/>
                        </a:rPr>
                        <a:t>n </a:t>
                      </a:r>
                      <a:r>
                        <a:rPr sz="700" spc="-5" dirty="0">
                          <a:latin typeface="Calibri"/>
                          <a:cs typeface="Calibri"/>
                        </a:rPr>
                        <a:t>b</a:t>
                      </a:r>
                      <a:r>
                        <a:rPr sz="700" dirty="0">
                          <a:latin typeface="Calibri"/>
                          <a:cs typeface="Calibri"/>
                        </a:rPr>
                        <a:t>e </a:t>
                      </a: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10" dirty="0">
                          <a:latin typeface="Calibri"/>
                          <a:cs typeface="Calibri"/>
                        </a:rPr>
                        <a:t>o</a:t>
                      </a:r>
                      <a:r>
                        <a:rPr sz="700" dirty="0">
                          <a:latin typeface="Calibri"/>
                          <a:cs typeface="Calibri"/>
                        </a:rPr>
                        <a:t>n </a:t>
                      </a:r>
                      <a:r>
                        <a:rPr sz="700" spc="-5" dirty="0">
                          <a:latin typeface="Calibri"/>
                          <a:cs typeface="Calibri"/>
                        </a:rPr>
                        <a:t>f</a:t>
                      </a:r>
                      <a:r>
                        <a:rPr sz="700" spc="-10" dirty="0">
                          <a:latin typeface="Calibri"/>
                          <a:cs typeface="Calibri"/>
                        </a:rPr>
                        <a:t>e</a:t>
                      </a:r>
                      <a:r>
                        <a:rPr sz="700" spc="-5" dirty="0">
                          <a:latin typeface="Calibri"/>
                          <a:cs typeface="Calibri"/>
                        </a:rPr>
                        <a:t>d</a:t>
                      </a:r>
                      <a:r>
                        <a:rPr sz="700" spc="-10" dirty="0">
                          <a:latin typeface="Calibri"/>
                          <a:cs typeface="Calibri"/>
                        </a:rPr>
                        <a:t>e</a:t>
                      </a:r>
                      <a:r>
                        <a:rPr sz="700" spc="-5" dirty="0">
                          <a:latin typeface="Calibri"/>
                          <a:cs typeface="Calibri"/>
                        </a:rPr>
                        <a:t>ra</a:t>
                      </a:r>
                      <a:r>
                        <a:rPr sz="700" dirty="0">
                          <a:latin typeface="Calibri"/>
                          <a:cs typeface="Calibri"/>
                        </a:rPr>
                        <a:t>l</a:t>
                      </a:r>
                      <a:r>
                        <a:rPr sz="700" spc="5" dirty="0">
                          <a:latin typeface="Calibri"/>
                          <a:cs typeface="Calibri"/>
                        </a:rPr>
                        <a:t>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a:t>
                      </a:r>
                      <a:r>
                        <a:rPr sz="700" spc="5" dirty="0">
                          <a:latin typeface="Calibri"/>
                          <a:cs typeface="Calibri"/>
                        </a:rPr>
                        <a:t> </a:t>
                      </a:r>
                      <a:r>
                        <a:rPr sz="700" spc="-5" dirty="0">
                          <a:latin typeface="Calibri"/>
                          <a:cs typeface="Calibri"/>
                        </a:rPr>
                        <a:t>as </a:t>
                      </a:r>
                      <a:r>
                        <a:rPr sz="700" dirty="0">
                          <a:latin typeface="Calibri"/>
                          <a:cs typeface="Calibri"/>
                        </a:rPr>
                        <a:t>l</a:t>
                      </a:r>
                      <a:r>
                        <a:rPr sz="700" spc="-10" dirty="0">
                          <a:latin typeface="Calibri"/>
                          <a:cs typeface="Calibri"/>
                        </a:rPr>
                        <a:t>o</a:t>
                      </a:r>
                      <a:r>
                        <a:rPr sz="700" spc="-5" dirty="0">
                          <a:latin typeface="Calibri"/>
                          <a:cs typeface="Calibri"/>
                        </a:rPr>
                        <a:t>n</a:t>
                      </a:r>
                      <a:r>
                        <a:rPr sz="700" dirty="0">
                          <a:latin typeface="Calibri"/>
                          <a:cs typeface="Calibri"/>
                        </a:rPr>
                        <a:t>g</a:t>
                      </a:r>
                      <a:r>
                        <a:rPr sz="700" spc="-5" dirty="0">
                          <a:latin typeface="Calibri"/>
                          <a:cs typeface="Calibri"/>
                        </a:rPr>
                        <a:t> a</a:t>
                      </a:r>
                      <a:r>
                        <a:rPr sz="700" dirty="0">
                          <a:latin typeface="Calibri"/>
                          <a:cs typeface="Calibri"/>
                        </a:rPr>
                        <a:t>s</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spc="-5" dirty="0">
                          <a:latin typeface="Calibri"/>
                          <a:cs typeface="Calibri"/>
                        </a:rPr>
                        <a:t>ar</a:t>
                      </a:r>
                      <a:r>
                        <a:rPr sz="700" dirty="0">
                          <a:latin typeface="Calibri"/>
                          <a:cs typeface="Calibri"/>
                        </a:rPr>
                        <a:t>e </a:t>
                      </a:r>
                      <a:r>
                        <a:rPr sz="700" spc="-5" dirty="0">
                          <a:latin typeface="Calibri"/>
                          <a:cs typeface="Calibri"/>
                        </a:rPr>
                        <a:t>c</a:t>
                      </a:r>
                      <a:r>
                        <a:rPr sz="700" spc="-10" dirty="0">
                          <a:latin typeface="Calibri"/>
                          <a:cs typeface="Calibri"/>
                        </a:rPr>
                        <a:t>o</a:t>
                      </a:r>
                      <a:r>
                        <a:rPr sz="700" spc="-5" dirty="0">
                          <a:latin typeface="Calibri"/>
                          <a:cs typeface="Calibri"/>
                        </a:rPr>
                        <a:t>n</a:t>
                      </a:r>
                      <a:r>
                        <a:rPr sz="700" dirty="0">
                          <a:latin typeface="Calibri"/>
                          <a:cs typeface="Calibri"/>
                        </a:rPr>
                        <a:t>sis</a:t>
                      </a:r>
                      <a:r>
                        <a:rPr sz="700" spc="-5" dirty="0">
                          <a:latin typeface="Calibri"/>
                          <a:cs typeface="Calibri"/>
                        </a:rPr>
                        <a:t>t</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spc="-10" dirty="0">
                          <a:latin typeface="Calibri"/>
                          <a:cs typeface="Calibri"/>
                        </a:rPr>
                        <a:t>w</a:t>
                      </a:r>
                      <a:r>
                        <a:rPr sz="700" dirty="0">
                          <a:latin typeface="Calibri"/>
                          <a:cs typeface="Calibri"/>
                        </a:rPr>
                        <a:t>i</a:t>
                      </a:r>
                      <a:r>
                        <a:rPr sz="700" spc="-5" dirty="0">
                          <a:latin typeface="Calibri"/>
                          <a:cs typeface="Calibri"/>
                        </a:rPr>
                        <a:t>t</a:t>
                      </a:r>
                      <a:r>
                        <a:rPr sz="700" dirty="0">
                          <a:latin typeface="Calibri"/>
                          <a:cs typeface="Calibri"/>
                        </a:rPr>
                        <a:t>h </a:t>
                      </a:r>
                      <a:r>
                        <a:rPr sz="700" spc="-5" dirty="0">
                          <a:latin typeface="Calibri"/>
                          <a:cs typeface="Calibri"/>
                        </a:rPr>
                        <a:t>th</a:t>
                      </a:r>
                      <a:r>
                        <a:rPr sz="700" dirty="0">
                          <a:latin typeface="Calibri"/>
                          <a:cs typeface="Calibri"/>
                        </a:rPr>
                        <a:t>e </a:t>
                      </a:r>
                      <a:r>
                        <a:rPr sz="700" spc="-5" dirty="0">
                          <a:latin typeface="Calibri"/>
                          <a:cs typeface="Calibri"/>
                        </a:rPr>
                        <a:t>r</a:t>
                      </a:r>
                      <a:r>
                        <a:rPr sz="700" spc="-10"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m</a:t>
                      </a:r>
                      <a:r>
                        <a:rPr sz="700" spc="-10" dirty="0">
                          <a:latin typeface="Calibri"/>
                          <a:cs typeface="Calibri"/>
                        </a:rPr>
                        <a:t>e</a:t>
                      </a:r>
                      <a:r>
                        <a:rPr sz="700" spc="-5" dirty="0">
                          <a:latin typeface="Calibri"/>
                          <a:cs typeface="Calibri"/>
                        </a:rPr>
                        <a:t>nt</a:t>
                      </a:r>
                      <a:r>
                        <a:rPr sz="700" dirty="0">
                          <a:latin typeface="Calibri"/>
                          <a:cs typeface="Calibri"/>
                        </a:rPr>
                        <a:t>s</a:t>
                      </a:r>
                      <a:r>
                        <a:rPr sz="700" spc="5" dirty="0">
                          <a:latin typeface="Calibri"/>
                          <a:cs typeface="Calibri"/>
                        </a:rPr>
                        <a:t> </a:t>
                      </a:r>
                      <a:r>
                        <a:rPr sz="700" spc="-10" dirty="0">
                          <a:latin typeface="Calibri"/>
                          <a:cs typeface="Calibri"/>
                        </a:rPr>
                        <a:t>o</a:t>
                      </a:r>
                      <a:r>
                        <a:rPr sz="700" spc="-5" dirty="0">
                          <a:latin typeface="Calibri"/>
                          <a:cs typeface="Calibri"/>
                        </a:rPr>
                        <a:t>ut</a:t>
                      </a:r>
                      <a:r>
                        <a:rPr sz="700" dirty="0">
                          <a:latin typeface="Calibri"/>
                          <a:cs typeface="Calibri"/>
                        </a:rPr>
                        <a:t>li</a:t>
                      </a:r>
                      <a:r>
                        <a:rPr sz="700" spc="-5" dirty="0">
                          <a:latin typeface="Calibri"/>
                          <a:cs typeface="Calibri"/>
                        </a:rPr>
                        <a:t>n</a:t>
                      </a:r>
                      <a:r>
                        <a:rPr sz="700" spc="-10" dirty="0">
                          <a:latin typeface="Calibri"/>
                          <a:cs typeface="Calibri"/>
                        </a:rPr>
                        <a:t>e</a:t>
                      </a:r>
                      <a:r>
                        <a:rPr sz="700" dirty="0">
                          <a:latin typeface="Calibri"/>
                          <a:cs typeface="Calibri"/>
                        </a:rPr>
                        <a:t>d in </a:t>
                      </a:r>
                      <a:r>
                        <a:rPr sz="700" spc="-5" dirty="0">
                          <a:latin typeface="Calibri"/>
                          <a:cs typeface="Calibri"/>
                        </a:rPr>
                        <a:t>th</a:t>
                      </a:r>
                      <a:r>
                        <a:rPr sz="700" dirty="0">
                          <a:latin typeface="Calibri"/>
                          <a:cs typeface="Calibri"/>
                        </a:rPr>
                        <a:t>e </a:t>
                      </a:r>
                      <a:r>
                        <a:rPr sz="700" spc="-5" dirty="0">
                          <a:latin typeface="Calibri"/>
                          <a:cs typeface="Calibri"/>
                        </a:rPr>
                        <a:t>Un</a:t>
                      </a:r>
                      <a:r>
                        <a:rPr sz="700" dirty="0">
                          <a:latin typeface="Calibri"/>
                          <a:cs typeface="Calibri"/>
                        </a:rPr>
                        <a:t>i</a:t>
                      </a:r>
                      <a:r>
                        <a:rPr sz="700" spc="-5" dirty="0">
                          <a:latin typeface="Calibri"/>
                          <a:cs typeface="Calibri"/>
                        </a:rPr>
                        <a:t>f</a:t>
                      </a:r>
                      <a:r>
                        <a:rPr sz="700" spc="-10" dirty="0">
                          <a:latin typeface="Calibri"/>
                          <a:cs typeface="Calibri"/>
                        </a:rPr>
                        <a:t>o</a:t>
                      </a:r>
                      <a:r>
                        <a:rPr sz="700" spc="-5" dirty="0">
                          <a:latin typeface="Calibri"/>
                          <a:cs typeface="Calibri"/>
                        </a:rPr>
                        <a:t>r</a:t>
                      </a:r>
                      <a:r>
                        <a:rPr sz="700" dirty="0">
                          <a:latin typeface="Calibri"/>
                          <a:cs typeface="Calibri"/>
                        </a:rPr>
                        <a:t>m</a:t>
                      </a:r>
                      <a:r>
                        <a:rPr sz="700" spc="5" dirty="0">
                          <a:latin typeface="Calibri"/>
                          <a:cs typeface="Calibri"/>
                        </a:rPr>
                        <a:t> G</a:t>
                      </a:r>
                      <a:r>
                        <a:rPr sz="700" spc="-5" dirty="0">
                          <a:latin typeface="Calibri"/>
                          <a:cs typeface="Calibri"/>
                        </a:rPr>
                        <a:t>u</a:t>
                      </a:r>
                      <a:r>
                        <a:rPr sz="700" dirty="0">
                          <a:latin typeface="Calibri"/>
                          <a:cs typeface="Calibri"/>
                        </a:rPr>
                        <a:t>i</a:t>
                      </a:r>
                      <a:r>
                        <a:rPr sz="700" spc="-5" dirty="0">
                          <a:latin typeface="Calibri"/>
                          <a:cs typeface="Calibri"/>
                        </a:rPr>
                        <a:t>danc</a:t>
                      </a:r>
                      <a:r>
                        <a:rPr sz="700" dirty="0">
                          <a:latin typeface="Calibri"/>
                          <a:cs typeface="Calibri"/>
                        </a:rPr>
                        <a:t>e </a:t>
                      </a:r>
                      <a:r>
                        <a:rPr sz="700" spc="-10" dirty="0">
                          <a:latin typeface="Calibri"/>
                          <a:cs typeface="Calibri"/>
                        </a:rPr>
                        <a:t>§</a:t>
                      </a:r>
                      <a:r>
                        <a:rPr sz="700" dirty="0">
                          <a:latin typeface="Calibri"/>
                          <a:cs typeface="Calibri"/>
                        </a:rPr>
                        <a:t>200</a:t>
                      </a:r>
                      <a:r>
                        <a:rPr sz="700" spc="-10" dirty="0">
                          <a:latin typeface="Calibri"/>
                          <a:cs typeface="Calibri"/>
                        </a:rPr>
                        <a:t>.</a:t>
                      </a:r>
                      <a:r>
                        <a:rPr sz="700" dirty="0">
                          <a:latin typeface="Calibri"/>
                          <a:cs typeface="Calibri"/>
                        </a:rPr>
                        <a:t>413</a:t>
                      </a:r>
                      <a:r>
                        <a:rPr sz="700" spc="5" dirty="0">
                          <a:latin typeface="Calibri"/>
                          <a:cs typeface="Calibri"/>
                        </a:rPr>
                        <a:t> </a:t>
                      </a:r>
                      <a:r>
                        <a:rPr sz="700" dirty="0">
                          <a:latin typeface="Calibri"/>
                          <a:cs typeface="Calibri"/>
                        </a:rPr>
                        <a:t>(</a:t>
                      </a:r>
                      <a:r>
                        <a:rPr sz="700" spc="-5" dirty="0">
                          <a:latin typeface="Calibri"/>
                          <a:cs typeface="Calibri"/>
                        </a:rPr>
                        <a:t>c</a:t>
                      </a:r>
                      <a:r>
                        <a:rPr sz="700" dirty="0">
                          <a:latin typeface="Calibri"/>
                          <a:cs typeface="Calibri"/>
                        </a:rPr>
                        <a:t>).</a:t>
                      </a:r>
                      <a:endParaRPr sz="700">
                        <a:latin typeface="Calibri"/>
                        <a:cs typeface="Calibri"/>
                      </a:endParaRPr>
                    </a:p>
                    <a:p>
                      <a:pPr marL="17145" marR="149225">
                        <a:lnSpc>
                          <a:spcPct val="110300"/>
                        </a:lnSpc>
                      </a:pPr>
                      <a:r>
                        <a:rPr sz="700"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dirty="0">
                          <a:latin typeface="Calibri"/>
                          <a:cs typeface="Calibri"/>
                        </a:rPr>
                        <a:t>s</a:t>
                      </a:r>
                      <a:r>
                        <a:rPr sz="700" spc="-5" dirty="0">
                          <a:latin typeface="Calibri"/>
                          <a:cs typeface="Calibri"/>
                        </a:rPr>
                        <a:t>h</a:t>
                      </a:r>
                      <a:r>
                        <a:rPr sz="700" spc="-10" dirty="0">
                          <a:latin typeface="Calibri"/>
                          <a:cs typeface="Calibri"/>
                        </a:rPr>
                        <a:t>o</a:t>
                      </a:r>
                      <a:r>
                        <a:rPr sz="700" spc="-5" dirty="0">
                          <a:latin typeface="Calibri"/>
                          <a:cs typeface="Calibri"/>
                        </a:rPr>
                        <a:t>u</a:t>
                      </a:r>
                      <a:r>
                        <a:rPr sz="700" dirty="0">
                          <a:latin typeface="Calibri"/>
                          <a:cs typeface="Calibri"/>
                        </a:rPr>
                        <a:t>ld </a:t>
                      </a:r>
                      <a:r>
                        <a:rPr sz="700" spc="-5" dirty="0">
                          <a:latin typeface="Calibri"/>
                          <a:cs typeface="Calibri"/>
                        </a:rPr>
                        <a:t>b</a:t>
                      </a:r>
                      <a:r>
                        <a:rPr sz="700" dirty="0">
                          <a:latin typeface="Calibri"/>
                          <a:cs typeface="Calibri"/>
                        </a:rPr>
                        <a:t>e i</a:t>
                      </a:r>
                      <a:r>
                        <a:rPr sz="700" spc="-5" dirty="0">
                          <a:latin typeface="Calibri"/>
                          <a:cs typeface="Calibri"/>
                        </a:rPr>
                        <a:t>nc</a:t>
                      </a:r>
                      <a:r>
                        <a:rPr sz="700" dirty="0">
                          <a:latin typeface="Calibri"/>
                          <a:cs typeface="Calibri"/>
                        </a:rPr>
                        <a:t>l</a:t>
                      </a:r>
                      <a:r>
                        <a:rPr sz="700" spc="-5" dirty="0">
                          <a:latin typeface="Calibri"/>
                          <a:cs typeface="Calibri"/>
                        </a:rPr>
                        <a:t>ud</a:t>
                      </a:r>
                      <a:r>
                        <a:rPr sz="700" spc="-10" dirty="0">
                          <a:latin typeface="Calibri"/>
                          <a:cs typeface="Calibri"/>
                        </a:rPr>
                        <a:t>e</a:t>
                      </a:r>
                      <a:r>
                        <a:rPr sz="700" dirty="0">
                          <a:latin typeface="Calibri"/>
                          <a:cs typeface="Calibri"/>
                        </a:rPr>
                        <a:t>d in </a:t>
                      </a:r>
                      <a:r>
                        <a:rPr sz="700" spc="-5" dirty="0">
                          <a:latin typeface="Calibri"/>
                          <a:cs typeface="Calibri"/>
                        </a:rPr>
                        <a:t>appr</a:t>
                      </a:r>
                      <a:r>
                        <a:rPr sz="700" spc="-10" dirty="0">
                          <a:latin typeface="Calibri"/>
                          <a:cs typeface="Calibri"/>
                        </a:rPr>
                        <a:t>o</a:t>
                      </a:r>
                      <a:r>
                        <a:rPr sz="700" spc="-5" dirty="0">
                          <a:latin typeface="Calibri"/>
                          <a:cs typeface="Calibri"/>
                        </a:rPr>
                        <a:t>v</a:t>
                      </a:r>
                      <a:r>
                        <a:rPr sz="700" spc="-10" dirty="0">
                          <a:latin typeface="Calibri"/>
                          <a:cs typeface="Calibri"/>
                        </a:rPr>
                        <a:t>e</a:t>
                      </a:r>
                      <a:r>
                        <a:rPr sz="700" dirty="0">
                          <a:latin typeface="Calibri"/>
                          <a:cs typeface="Calibri"/>
                        </a:rPr>
                        <a:t>d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bud</a:t>
                      </a:r>
                      <a:r>
                        <a:rPr sz="700" spc="-10" dirty="0">
                          <a:latin typeface="Calibri"/>
                          <a:cs typeface="Calibri"/>
                        </a:rPr>
                        <a:t>ge</a:t>
                      </a:r>
                      <a:r>
                        <a:rPr sz="700" dirty="0">
                          <a:latin typeface="Calibri"/>
                          <a:cs typeface="Calibri"/>
                        </a:rPr>
                        <a:t>t</a:t>
                      </a:r>
                      <a:r>
                        <a:rPr sz="700" spc="5" dirty="0">
                          <a:latin typeface="Calibri"/>
                          <a:cs typeface="Calibri"/>
                        </a:rPr>
                        <a:t> </a:t>
                      </a:r>
                      <a:r>
                        <a:rPr sz="700" spc="-10" dirty="0">
                          <a:latin typeface="Calibri"/>
                          <a:cs typeface="Calibri"/>
                        </a:rPr>
                        <a:t>o</a:t>
                      </a:r>
                      <a:r>
                        <a:rPr sz="700" dirty="0">
                          <a:latin typeface="Calibri"/>
                          <a:cs typeface="Calibri"/>
                        </a:rPr>
                        <a:t>r</a:t>
                      </a:r>
                      <a:r>
                        <a:rPr sz="700" spc="5" dirty="0">
                          <a:latin typeface="Calibri"/>
                          <a:cs typeface="Calibri"/>
                        </a:rPr>
                        <a:t> </a:t>
                      </a:r>
                      <a:r>
                        <a:rPr sz="700" spc="-10" dirty="0">
                          <a:latin typeface="Calibri"/>
                          <a:cs typeface="Calibri"/>
                        </a:rPr>
                        <a:t>w</a:t>
                      </a:r>
                      <a:r>
                        <a:rPr sz="700" spc="-5" dirty="0">
                          <a:latin typeface="Calibri"/>
                          <a:cs typeface="Calibri"/>
                        </a:rPr>
                        <a:t>r</a:t>
                      </a:r>
                      <a:r>
                        <a:rPr sz="700" dirty="0">
                          <a:latin typeface="Calibri"/>
                          <a:cs typeface="Calibri"/>
                        </a:rPr>
                        <a:t>i</a:t>
                      </a:r>
                      <a:r>
                        <a:rPr sz="700" spc="-5" dirty="0">
                          <a:latin typeface="Calibri"/>
                          <a:cs typeface="Calibri"/>
                        </a:rPr>
                        <a:t>tt</a:t>
                      </a:r>
                      <a:r>
                        <a:rPr sz="700" spc="-10" dirty="0">
                          <a:latin typeface="Calibri"/>
                          <a:cs typeface="Calibri"/>
                        </a:rPr>
                        <a:t>e</a:t>
                      </a:r>
                      <a:r>
                        <a:rPr sz="700" dirty="0">
                          <a:latin typeface="Calibri"/>
                          <a:cs typeface="Calibri"/>
                        </a:rPr>
                        <a:t>n </a:t>
                      </a:r>
                      <a:r>
                        <a:rPr sz="700" spc="-5" dirty="0">
                          <a:latin typeface="Calibri"/>
                          <a:cs typeface="Calibri"/>
                        </a:rPr>
                        <a:t>appr</a:t>
                      </a:r>
                      <a:r>
                        <a:rPr sz="700" spc="-10" dirty="0">
                          <a:latin typeface="Calibri"/>
                          <a:cs typeface="Calibri"/>
                        </a:rPr>
                        <a:t>o</a:t>
                      </a:r>
                      <a:r>
                        <a:rPr sz="700" spc="-5" dirty="0">
                          <a:latin typeface="Calibri"/>
                          <a:cs typeface="Calibri"/>
                        </a:rPr>
                        <a:t>va</a:t>
                      </a:r>
                      <a:r>
                        <a:rPr sz="700" dirty="0">
                          <a:latin typeface="Calibri"/>
                          <a:cs typeface="Calibri"/>
                        </a:rPr>
                        <a:t>l</a:t>
                      </a:r>
                      <a:r>
                        <a:rPr sz="700" spc="10" dirty="0">
                          <a:latin typeface="Calibri"/>
                          <a:cs typeface="Calibri"/>
                        </a:rPr>
                        <a:t> </a:t>
                      </a:r>
                      <a:r>
                        <a:rPr sz="700" spc="-10" dirty="0">
                          <a:latin typeface="Calibri"/>
                          <a:cs typeface="Calibri"/>
                        </a:rPr>
                        <a:t>o</a:t>
                      </a:r>
                      <a:r>
                        <a:rPr sz="700" spc="-5" dirty="0">
                          <a:latin typeface="Calibri"/>
                          <a:cs typeface="Calibri"/>
                        </a:rPr>
                        <a:t>bta</a:t>
                      </a:r>
                      <a:r>
                        <a:rPr sz="700" dirty="0">
                          <a:latin typeface="Calibri"/>
                          <a:cs typeface="Calibri"/>
                        </a:rPr>
                        <a:t>i</a:t>
                      </a:r>
                      <a:r>
                        <a:rPr sz="700" spc="-5" dirty="0">
                          <a:latin typeface="Calibri"/>
                          <a:cs typeface="Calibri"/>
                        </a:rPr>
                        <a:t>n</a:t>
                      </a:r>
                      <a:r>
                        <a:rPr sz="700" spc="-10" dirty="0">
                          <a:latin typeface="Calibri"/>
                          <a:cs typeface="Calibri"/>
                        </a:rPr>
                        <a:t>e</a:t>
                      </a:r>
                      <a:r>
                        <a:rPr sz="700" dirty="0">
                          <a:latin typeface="Calibri"/>
                          <a:cs typeface="Calibri"/>
                        </a:rPr>
                        <a:t>d </a:t>
                      </a:r>
                      <a:r>
                        <a:rPr sz="700" spc="-5" dirty="0">
                          <a:latin typeface="Calibri"/>
                          <a:cs typeface="Calibri"/>
                        </a:rPr>
                        <a:t>fr</a:t>
                      </a:r>
                      <a:r>
                        <a:rPr sz="700" spc="-10" dirty="0">
                          <a:latin typeface="Calibri"/>
                          <a:cs typeface="Calibri"/>
                        </a:rPr>
                        <a:t>o</a:t>
                      </a:r>
                      <a:r>
                        <a:rPr sz="700" dirty="0">
                          <a:latin typeface="Calibri"/>
                          <a:cs typeface="Calibri"/>
                        </a:rPr>
                        <a:t>m</a:t>
                      </a:r>
                      <a:r>
                        <a:rPr sz="700" spc="5" dirty="0">
                          <a:latin typeface="Calibri"/>
                          <a:cs typeface="Calibri"/>
                        </a:rPr>
                        <a:t> </a:t>
                      </a:r>
                      <a:r>
                        <a:rPr sz="700" dirty="0">
                          <a:latin typeface="Calibri"/>
                          <a:cs typeface="Calibri"/>
                        </a:rPr>
                        <a:t>s</a:t>
                      </a:r>
                      <a:r>
                        <a:rPr sz="700" spc="-5" dirty="0">
                          <a:latin typeface="Calibri"/>
                          <a:cs typeface="Calibri"/>
                        </a:rPr>
                        <a:t>p</a:t>
                      </a:r>
                      <a:r>
                        <a:rPr sz="700" spc="-10" dirty="0">
                          <a:latin typeface="Calibri"/>
                          <a:cs typeface="Calibri"/>
                        </a:rPr>
                        <a:t>o</a:t>
                      </a:r>
                      <a:r>
                        <a:rPr sz="700" spc="-5" dirty="0">
                          <a:latin typeface="Calibri"/>
                          <a:cs typeface="Calibri"/>
                        </a:rPr>
                        <a:t>n</a:t>
                      </a:r>
                      <a:r>
                        <a:rPr sz="700" dirty="0">
                          <a:latin typeface="Calibri"/>
                          <a:cs typeface="Calibri"/>
                        </a:rPr>
                        <a:t>s</a:t>
                      </a:r>
                      <a:r>
                        <a:rPr sz="700" spc="-10" dirty="0">
                          <a:latin typeface="Calibri"/>
                          <a:cs typeface="Calibri"/>
                        </a:rPr>
                        <a:t>o</a:t>
                      </a:r>
                      <a:r>
                        <a:rPr sz="700" spc="-5" dirty="0">
                          <a:latin typeface="Calibri"/>
                          <a:cs typeface="Calibri"/>
                        </a:rPr>
                        <a:t>r</a:t>
                      </a:r>
                      <a:r>
                        <a:rPr sz="700" dirty="0">
                          <a:latin typeface="Calibri"/>
                          <a:cs typeface="Calibri"/>
                        </a:rPr>
                        <a:t>.</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118745">
                        <a:lnSpc>
                          <a:spcPct val="110300"/>
                        </a:lnSpc>
                      </a:pPr>
                      <a:r>
                        <a:rPr sz="700" spc="5" dirty="0">
                          <a:latin typeface="Calibri"/>
                          <a:cs typeface="Calibri"/>
                        </a:rPr>
                        <a:t>Y</a:t>
                      </a:r>
                      <a:r>
                        <a:rPr sz="700" spc="-5" dirty="0">
                          <a:latin typeface="Calibri"/>
                          <a:cs typeface="Calibri"/>
                        </a:rPr>
                        <a:t>e</a:t>
                      </a:r>
                      <a:r>
                        <a:rPr sz="700" dirty="0">
                          <a:latin typeface="Calibri"/>
                          <a:cs typeface="Calibri"/>
                        </a:rPr>
                        <a:t>s</a:t>
                      </a:r>
                      <a:r>
                        <a:rPr sz="700" spc="5" dirty="0">
                          <a:latin typeface="Calibri"/>
                          <a:cs typeface="Calibri"/>
                        </a:rPr>
                        <a:t> </a:t>
                      </a:r>
                      <a:r>
                        <a:rPr sz="700" dirty="0">
                          <a:latin typeface="Calibri"/>
                          <a:cs typeface="Calibri"/>
                        </a:rPr>
                        <a:t>-</a:t>
                      </a:r>
                      <a:r>
                        <a:rPr sz="700" spc="5" dirty="0">
                          <a:latin typeface="Calibri"/>
                          <a:cs typeface="Calibri"/>
                        </a:rPr>
                        <a:t> </a:t>
                      </a:r>
                      <a:r>
                        <a:rPr sz="700" spc="-5" dirty="0">
                          <a:latin typeface="Calibri"/>
                          <a:cs typeface="Calibri"/>
                        </a:rPr>
                        <a:t>add</a:t>
                      </a:r>
                      <a:r>
                        <a:rPr sz="700" dirty="0">
                          <a:latin typeface="Calibri"/>
                          <a:cs typeface="Calibri"/>
                        </a:rPr>
                        <a:t>i</a:t>
                      </a:r>
                      <a:r>
                        <a:rPr sz="700" spc="-5" dirty="0">
                          <a:latin typeface="Calibri"/>
                          <a:cs typeface="Calibri"/>
                        </a:rPr>
                        <a:t>t</a:t>
                      </a:r>
                      <a:r>
                        <a:rPr sz="700" dirty="0">
                          <a:latin typeface="Calibri"/>
                          <a:cs typeface="Calibri"/>
                        </a:rPr>
                        <a:t>i</a:t>
                      </a:r>
                      <a:r>
                        <a:rPr sz="700" spc="-10" dirty="0">
                          <a:latin typeface="Calibri"/>
                          <a:cs typeface="Calibri"/>
                        </a:rPr>
                        <a:t>o</a:t>
                      </a:r>
                      <a:r>
                        <a:rPr sz="700" spc="-5" dirty="0">
                          <a:latin typeface="Calibri"/>
                          <a:cs typeface="Calibri"/>
                        </a:rPr>
                        <a:t>na</a:t>
                      </a:r>
                      <a:r>
                        <a:rPr sz="700" dirty="0">
                          <a:latin typeface="Calibri"/>
                          <a:cs typeface="Calibri"/>
                        </a:rPr>
                        <a:t>l</a:t>
                      </a:r>
                      <a:r>
                        <a:rPr sz="700" spc="10" dirty="0">
                          <a:latin typeface="Calibri"/>
                          <a:cs typeface="Calibri"/>
                        </a:rPr>
                        <a:t> </a:t>
                      </a:r>
                      <a:r>
                        <a:rPr sz="700" spc="-5" dirty="0">
                          <a:latin typeface="Calibri"/>
                          <a:cs typeface="Calibri"/>
                        </a:rPr>
                        <a:t>rev</a:t>
                      </a:r>
                      <a:r>
                        <a:rPr sz="700" dirty="0">
                          <a:latin typeface="Calibri"/>
                          <a:cs typeface="Calibri"/>
                        </a:rPr>
                        <a:t>i</a:t>
                      </a:r>
                      <a:r>
                        <a:rPr sz="700" spc="-5" dirty="0">
                          <a:latin typeface="Calibri"/>
                          <a:cs typeface="Calibri"/>
                        </a:rPr>
                        <a:t>e</a:t>
                      </a:r>
                      <a:r>
                        <a:rPr sz="700" dirty="0">
                          <a:latin typeface="Calibri"/>
                          <a:cs typeface="Calibri"/>
                        </a:rPr>
                        <a:t>w </a:t>
                      </a:r>
                      <a:r>
                        <a:rPr sz="700" spc="-10" dirty="0">
                          <a:latin typeface="Calibri"/>
                          <a:cs typeface="Calibri"/>
                        </a:rPr>
                        <a:t>o</a:t>
                      </a:r>
                      <a:r>
                        <a:rPr sz="700" dirty="0">
                          <a:latin typeface="Calibri"/>
                          <a:cs typeface="Calibri"/>
                        </a:rPr>
                        <a:t>f</a:t>
                      </a:r>
                      <a:r>
                        <a:rPr sz="700" spc="5" dirty="0">
                          <a:latin typeface="Calibri"/>
                          <a:cs typeface="Calibri"/>
                        </a:rPr>
                        <a:t> </a:t>
                      </a:r>
                      <a:r>
                        <a:rPr sz="700" spc="-5" dirty="0">
                          <a:latin typeface="Calibri"/>
                          <a:cs typeface="Calibri"/>
                        </a:rPr>
                        <a:t>c</a:t>
                      </a:r>
                      <a:r>
                        <a:rPr sz="700" spc="-10" dirty="0">
                          <a:latin typeface="Calibri"/>
                          <a:cs typeface="Calibri"/>
                        </a:rPr>
                        <a:t>o</a:t>
                      </a:r>
                      <a:r>
                        <a:rPr sz="700" dirty="0">
                          <a:latin typeface="Calibri"/>
                          <a:cs typeface="Calibri"/>
                        </a:rPr>
                        <a:t>st is</a:t>
                      </a:r>
                      <a:r>
                        <a:rPr sz="700" spc="5" dirty="0">
                          <a:latin typeface="Calibri"/>
                          <a:cs typeface="Calibri"/>
                        </a:rPr>
                        <a:t> </a:t>
                      </a:r>
                      <a:r>
                        <a:rPr sz="700" spc="-5" dirty="0">
                          <a:latin typeface="Calibri"/>
                          <a:cs typeface="Calibri"/>
                        </a:rPr>
                        <a:t>p</a:t>
                      </a:r>
                      <a:r>
                        <a:rPr sz="700" spc="-10" dirty="0">
                          <a:latin typeface="Calibri"/>
                          <a:cs typeface="Calibri"/>
                        </a:rPr>
                        <a:t>e</a:t>
                      </a:r>
                      <a:r>
                        <a:rPr sz="700" spc="-5" dirty="0">
                          <a:latin typeface="Calibri"/>
                          <a:cs typeface="Calibri"/>
                        </a:rPr>
                        <a:t>rf</a:t>
                      </a:r>
                      <a:r>
                        <a:rPr sz="700" spc="-10" dirty="0">
                          <a:latin typeface="Calibri"/>
                          <a:cs typeface="Calibri"/>
                        </a:rPr>
                        <a:t>o</a:t>
                      </a:r>
                      <a:r>
                        <a:rPr sz="700" spc="-5" dirty="0">
                          <a:latin typeface="Calibri"/>
                          <a:cs typeface="Calibri"/>
                        </a:rPr>
                        <a:t>rm</a:t>
                      </a:r>
                      <a:r>
                        <a:rPr sz="700" spc="-10" dirty="0">
                          <a:latin typeface="Calibri"/>
                          <a:cs typeface="Calibri"/>
                        </a:rPr>
                        <a:t>e</a:t>
                      </a:r>
                      <a:r>
                        <a:rPr sz="700" dirty="0">
                          <a:latin typeface="Calibri"/>
                          <a:cs typeface="Calibri"/>
                        </a:rPr>
                        <a:t>d </a:t>
                      </a:r>
                      <a:r>
                        <a:rPr sz="700" spc="-5" dirty="0">
                          <a:latin typeface="Calibri"/>
                          <a:cs typeface="Calibri"/>
                        </a:rPr>
                        <a:t>b</a:t>
                      </a:r>
                      <a:r>
                        <a:rPr sz="700" dirty="0">
                          <a:latin typeface="Calibri"/>
                          <a:cs typeface="Calibri"/>
                        </a:rPr>
                        <a:t>y </a:t>
                      </a:r>
                      <a:r>
                        <a:rPr sz="700" spc="5" dirty="0">
                          <a:latin typeface="Calibri"/>
                          <a:cs typeface="Calibri"/>
                        </a:rPr>
                        <a:t>P</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A</a:t>
                      </a:r>
                      <a:r>
                        <a:rPr sz="700" spc="-10" dirty="0">
                          <a:latin typeface="Calibri"/>
                          <a:cs typeface="Calibri"/>
                        </a:rPr>
                        <a:t>w</a:t>
                      </a:r>
                      <a:r>
                        <a:rPr sz="700" spc="-5" dirty="0">
                          <a:latin typeface="Calibri"/>
                          <a:cs typeface="Calibri"/>
                        </a:rPr>
                        <a:t>ard </a:t>
                      </a:r>
                      <a:r>
                        <a:rPr sz="700" dirty="0">
                          <a:latin typeface="Calibri"/>
                          <a:cs typeface="Calibri"/>
                        </a:rPr>
                        <a:t>A</a:t>
                      </a:r>
                      <a:r>
                        <a:rPr sz="700" spc="-5" dirty="0">
                          <a:latin typeface="Calibri"/>
                          <a:cs typeface="Calibri"/>
                        </a:rPr>
                        <a:t>dm</a:t>
                      </a:r>
                      <a:r>
                        <a:rPr sz="700" dirty="0">
                          <a:latin typeface="Calibri"/>
                          <a:cs typeface="Calibri"/>
                        </a:rPr>
                        <a:t>i</a:t>
                      </a:r>
                      <a:r>
                        <a:rPr sz="700" spc="-5" dirty="0">
                          <a:latin typeface="Calibri"/>
                          <a:cs typeface="Calibri"/>
                        </a:rPr>
                        <a:t>n</a:t>
                      </a:r>
                      <a:r>
                        <a:rPr sz="700" dirty="0">
                          <a:latin typeface="Calibri"/>
                          <a:cs typeface="Calibri"/>
                        </a:rPr>
                        <a:t>is</a:t>
                      </a:r>
                      <a:r>
                        <a:rPr sz="700" spc="-5" dirty="0">
                          <a:latin typeface="Calibri"/>
                          <a:cs typeface="Calibri"/>
                        </a:rPr>
                        <a:t>trat</a:t>
                      </a:r>
                      <a:r>
                        <a:rPr sz="700" dirty="0">
                          <a:latin typeface="Calibri"/>
                          <a:cs typeface="Calibri"/>
                        </a:rPr>
                        <a:t>i</a:t>
                      </a:r>
                      <a:r>
                        <a:rPr sz="700" spc="-10" dirty="0">
                          <a:latin typeface="Calibri"/>
                          <a:cs typeface="Calibri"/>
                        </a:rPr>
                        <a:t>o</a:t>
                      </a:r>
                      <a:r>
                        <a:rPr sz="700" dirty="0">
                          <a:latin typeface="Calibri"/>
                          <a:cs typeface="Calibri"/>
                        </a:rPr>
                        <a:t>n</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117475">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a:t>
                      </a:r>
                      <a:r>
                        <a:rPr sz="700" spc="5" dirty="0">
                          <a:latin typeface="Calibri"/>
                          <a:cs typeface="Calibri"/>
                        </a:rPr>
                        <a:t> </a:t>
                      </a:r>
                      <a:r>
                        <a:rPr sz="700" spc="-5" dirty="0">
                          <a:latin typeface="Calibri"/>
                          <a:cs typeface="Calibri"/>
                        </a:rPr>
                        <a:t>d</a:t>
                      </a:r>
                      <a:r>
                        <a:rPr sz="700" dirty="0">
                          <a:latin typeface="Calibri"/>
                          <a:cs typeface="Calibri"/>
                        </a:rPr>
                        <a:t>i</a:t>
                      </a:r>
                      <a:r>
                        <a:rPr sz="700" spc="-5" dirty="0">
                          <a:latin typeface="Calibri"/>
                          <a:cs typeface="Calibri"/>
                        </a:rPr>
                        <a:t>rect</a:t>
                      </a:r>
                      <a:r>
                        <a:rPr sz="700" dirty="0">
                          <a:latin typeface="Calibri"/>
                          <a:cs typeface="Calibri"/>
                        </a:rPr>
                        <a:t>ly </a:t>
                      </a:r>
                      <a:r>
                        <a:rPr sz="700" spc="-5" dirty="0">
                          <a:latin typeface="Calibri"/>
                          <a:cs typeface="Calibri"/>
                        </a:rPr>
                        <a:t>benef</a:t>
                      </a:r>
                      <a:r>
                        <a:rPr sz="700" dirty="0">
                          <a:latin typeface="Calibri"/>
                          <a:cs typeface="Calibri"/>
                        </a:rPr>
                        <a:t>i</a:t>
                      </a:r>
                      <a:r>
                        <a:rPr sz="700" spc="-5" dirty="0">
                          <a:latin typeface="Calibri"/>
                          <a:cs typeface="Calibri"/>
                        </a:rPr>
                        <a:t>ted</a:t>
                      </a:r>
                      <a:r>
                        <a:rPr sz="700" dirty="0">
                          <a:latin typeface="Calibri"/>
                          <a:cs typeface="Calibri"/>
                        </a:rPr>
                        <a:t>, </a:t>
                      </a:r>
                      <a:r>
                        <a:rPr sz="700" spc="-5" dirty="0">
                          <a:latin typeface="Calibri"/>
                          <a:cs typeface="Calibri"/>
                        </a:rPr>
                        <a:t>c</a:t>
                      </a:r>
                      <a:r>
                        <a:rPr sz="700" spc="-10" dirty="0">
                          <a:latin typeface="Calibri"/>
                          <a:cs typeface="Calibri"/>
                        </a:rPr>
                        <a:t>o</a:t>
                      </a:r>
                      <a:r>
                        <a:rPr sz="700" spc="-5" dirty="0">
                          <a:latin typeface="Calibri"/>
                          <a:cs typeface="Calibri"/>
                        </a:rPr>
                        <a:t>n</a:t>
                      </a:r>
                      <a:r>
                        <a:rPr sz="700" dirty="0">
                          <a:latin typeface="Calibri"/>
                          <a:cs typeface="Calibri"/>
                        </a:rPr>
                        <a:t>sis</a:t>
                      </a:r>
                      <a:r>
                        <a:rPr sz="700" spc="-5" dirty="0">
                          <a:latin typeface="Calibri"/>
                          <a:cs typeface="Calibri"/>
                        </a:rPr>
                        <a:t>t</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spc="-10" dirty="0">
                          <a:latin typeface="Calibri"/>
                          <a:cs typeface="Calibri"/>
                        </a:rPr>
                        <a:t>w</a:t>
                      </a:r>
                      <a:r>
                        <a:rPr sz="700" dirty="0">
                          <a:latin typeface="Calibri"/>
                          <a:cs typeface="Calibri"/>
                        </a:rPr>
                        <a:t>i</a:t>
                      </a:r>
                      <a:r>
                        <a:rPr sz="700" spc="-5" dirty="0">
                          <a:latin typeface="Calibri"/>
                          <a:cs typeface="Calibri"/>
                        </a:rPr>
                        <a:t>t</a:t>
                      </a:r>
                      <a:r>
                        <a:rPr sz="700" dirty="0">
                          <a:latin typeface="Calibri"/>
                          <a:cs typeface="Calibri"/>
                        </a:rPr>
                        <a:t>h </a:t>
                      </a:r>
                      <a:r>
                        <a:rPr sz="700" spc="-5" dirty="0">
                          <a:latin typeface="Calibri"/>
                          <a:cs typeface="Calibri"/>
                        </a:rPr>
                        <a:t>th</a:t>
                      </a:r>
                      <a:r>
                        <a:rPr sz="700" dirty="0">
                          <a:latin typeface="Calibri"/>
                          <a:cs typeface="Calibri"/>
                        </a:rPr>
                        <a:t>e </a:t>
                      </a:r>
                      <a:r>
                        <a:rPr sz="700" spc="-5" dirty="0">
                          <a:latin typeface="Calibri"/>
                          <a:cs typeface="Calibri"/>
                        </a:rPr>
                        <a:t>r</a:t>
                      </a:r>
                      <a:r>
                        <a:rPr sz="700" spc="-10"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m</a:t>
                      </a:r>
                      <a:r>
                        <a:rPr sz="700" spc="-10" dirty="0">
                          <a:latin typeface="Calibri"/>
                          <a:cs typeface="Calibri"/>
                        </a:rPr>
                        <a:t>e</a:t>
                      </a:r>
                      <a:r>
                        <a:rPr sz="700" spc="-5" dirty="0">
                          <a:latin typeface="Calibri"/>
                          <a:cs typeface="Calibri"/>
                        </a:rPr>
                        <a:t>nt</a:t>
                      </a:r>
                      <a:r>
                        <a:rPr sz="700" dirty="0">
                          <a:latin typeface="Calibri"/>
                          <a:cs typeface="Calibri"/>
                        </a:rPr>
                        <a:t>s </a:t>
                      </a:r>
                      <a:r>
                        <a:rPr sz="700" spc="-10" dirty="0">
                          <a:latin typeface="Calibri"/>
                          <a:cs typeface="Calibri"/>
                        </a:rPr>
                        <a:t>o</a:t>
                      </a:r>
                      <a:r>
                        <a:rPr sz="700" spc="-5" dirty="0">
                          <a:latin typeface="Calibri"/>
                          <a:cs typeface="Calibri"/>
                        </a:rPr>
                        <a:t>ut</a:t>
                      </a:r>
                      <a:r>
                        <a:rPr sz="700" dirty="0">
                          <a:latin typeface="Calibri"/>
                          <a:cs typeface="Calibri"/>
                        </a:rPr>
                        <a:t>li</a:t>
                      </a:r>
                      <a:r>
                        <a:rPr sz="700" spc="-5" dirty="0">
                          <a:latin typeface="Calibri"/>
                          <a:cs typeface="Calibri"/>
                        </a:rPr>
                        <a:t>n</a:t>
                      </a:r>
                      <a:r>
                        <a:rPr sz="700" spc="-10" dirty="0">
                          <a:latin typeface="Calibri"/>
                          <a:cs typeface="Calibri"/>
                        </a:rPr>
                        <a:t>e</a:t>
                      </a:r>
                      <a:r>
                        <a:rPr sz="700" dirty="0">
                          <a:latin typeface="Calibri"/>
                          <a:cs typeface="Calibri"/>
                        </a:rPr>
                        <a:t>d in </a:t>
                      </a:r>
                      <a:r>
                        <a:rPr sz="700" spc="-5" dirty="0">
                          <a:latin typeface="Calibri"/>
                          <a:cs typeface="Calibri"/>
                        </a:rPr>
                        <a:t>th</a:t>
                      </a:r>
                      <a:r>
                        <a:rPr sz="700" dirty="0">
                          <a:latin typeface="Calibri"/>
                          <a:cs typeface="Calibri"/>
                        </a:rPr>
                        <a:t>e </a:t>
                      </a:r>
                      <a:r>
                        <a:rPr sz="700" spc="-5" dirty="0">
                          <a:latin typeface="Calibri"/>
                          <a:cs typeface="Calibri"/>
                        </a:rPr>
                        <a:t>Un</a:t>
                      </a:r>
                      <a:r>
                        <a:rPr sz="700" dirty="0">
                          <a:latin typeface="Calibri"/>
                          <a:cs typeface="Calibri"/>
                        </a:rPr>
                        <a:t>i</a:t>
                      </a:r>
                      <a:r>
                        <a:rPr sz="700" spc="-5" dirty="0">
                          <a:latin typeface="Calibri"/>
                          <a:cs typeface="Calibri"/>
                        </a:rPr>
                        <a:t>f</a:t>
                      </a:r>
                      <a:r>
                        <a:rPr sz="700" spc="-10" dirty="0">
                          <a:latin typeface="Calibri"/>
                          <a:cs typeface="Calibri"/>
                        </a:rPr>
                        <a:t>o</a:t>
                      </a:r>
                      <a:r>
                        <a:rPr sz="700" spc="-5" dirty="0">
                          <a:latin typeface="Calibri"/>
                          <a:cs typeface="Calibri"/>
                        </a:rPr>
                        <a:t>r</a:t>
                      </a:r>
                      <a:r>
                        <a:rPr sz="700" dirty="0">
                          <a:latin typeface="Calibri"/>
                          <a:cs typeface="Calibri"/>
                        </a:rPr>
                        <a:t>m</a:t>
                      </a:r>
                      <a:r>
                        <a:rPr sz="700" spc="5" dirty="0">
                          <a:latin typeface="Calibri"/>
                          <a:cs typeface="Calibri"/>
                        </a:rPr>
                        <a:t> G</a:t>
                      </a:r>
                      <a:r>
                        <a:rPr sz="700" spc="-5" dirty="0">
                          <a:latin typeface="Calibri"/>
                          <a:cs typeface="Calibri"/>
                        </a:rPr>
                        <a:t>u</a:t>
                      </a:r>
                      <a:r>
                        <a:rPr sz="700" dirty="0">
                          <a:latin typeface="Calibri"/>
                          <a:cs typeface="Calibri"/>
                        </a:rPr>
                        <a:t>i</a:t>
                      </a:r>
                      <a:r>
                        <a:rPr sz="700" spc="-5" dirty="0">
                          <a:latin typeface="Calibri"/>
                          <a:cs typeface="Calibri"/>
                        </a:rPr>
                        <a:t>danc</a:t>
                      </a:r>
                      <a:r>
                        <a:rPr sz="700" dirty="0">
                          <a:latin typeface="Calibri"/>
                          <a:cs typeface="Calibri"/>
                        </a:rPr>
                        <a:t>e</a:t>
                      </a:r>
                      <a:endParaRPr sz="700">
                        <a:latin typeface="Calibri"/>
                        <a:cs typeface="Calibri"/>
                      </a:endParaRPr>
                    </a:p>
                    <a:p>
                      <a:pPr marL="17145" marR="125095">
                        <a:lnSpc>
                          <a:spcPct val="110300"/>
                        </a:lnSpc>
                      </a:pPr>
                      <a:r>
                        <a:rPr sz="700" spc="-10" dirty="0">
                          <a:latin typeface="Calibri"/>
                          <a:cs typeface="Calibri"/>
                        </a:rPr>
                        <a:t>§</a:t>
                      </a:r>
                      <a:r>
                        <a:rPr sz="700" dirty="0">
                          <a:latin typeface="Calibri"/>
                          <a:cs typeface="Calibri"/>
                        </a:rPr>
                        <a:t>200</a:t>
                      </a:r>
                      <a:r>
                        <a:rPr sz="700" spc="-10" dirty="0">
                          <a:latin typeface="Calibri"/>
                          <a:cs typeface="Calibri"/>
                        </a:rPr>
                        <a:t>.</a:t>
                      </a:r>
                      <a:r>
                        <a:rPr sz="700" dirty="0">
                          <a:latin typeface="Calibri"/>
                          <a:cs typeface="Calibri"/>
                        </a:rPr>
                        <a:t>413</a:t>
                      </a:r>
                      <a:r>
                        <a:rPr sz="700" spc="5" dirty="0">
                          <a:latin typeface="Calibri"/>
                          <a:cs typeface="Calibri"/>
                        </a:rPr>
                        <a:t> </a:t>
                      </a:r>
                      <a:r>
                        <a:rPr sz="700" dirty="0">
                          <a:latin typeface="Calibri"/>
                          <a:cs typeface="Calibri"/>
                        </a:rPr>
                        <a:t>(</a:t>
                      </a:r>
                      <a:r>
                        <a:rPr sz="700" spc="-5" dirty="0">
                          <a:latin typeface="Calibri"/>
                          <a:cs typeface="Calibri"/>
                        </a:rPr>
                        <a:t>c</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c</a:t>
                      </a:r>
                      <a:r>
                        <a:rPr sz="700" spc="-10" dirty="0">
                          <a:latin typeface="Calibri"/>
                          <a:cs typeface="Calibri"/>
                        </a:rPr>
                        <a:t>o</a:t>
                      </a:r>
                      <a:r>
                        <a:rPr sz="700" spc="-5" dirty="0">
                          <a:latin typeface="Calibri"/>
                          <a:cs typeface="Calibri"/>
                        </a:rPr>
                        <a:t>st</a:t>
                      </a:r>
                      <a:r>
                        <a:rPr sz="700" dirty="0">
                          <a:latin typeface="Calibri"/>
                          <a:cs typeface="Calibri"/>
                        </a:rPr>
                        <a:t>s</a:t>
                      </a:r>
                      <a:r>
                        <a:rPr sz="700" spc="5" dirty="0">
                          <a:latin typeface="Calibri"/>
                          <a:cs typeface="Calibri"/>
                        </a:rPr>
                        <a:t> </a:t>
                      </a:r>
                      <a:r>
                        <a:rPr sz="700" spc="-5" dirty="0">
                          <a:latin typeface="Calibri"/>
                          <a:cs typeface="Calibri"/>
                        </a:rPr>
                        <a:t>hav</a:t>
                      </a:r>
                      <a:r>
                        <a:rPr sz="700" dirty="0">
                          <a:latin typeface="Calibri"/>
                          <a:cs typeface="Calibri"/>
                        </a:rPr>
                        <a:t>e </a:t>
                      </a:r>
                      <a:r>
                        <a:rPr sz="700" spc="-5" dirty="0">
                          <a:latin typeface="Calibri"/>
                          <a:cs typeface="Calibri"/>
                        </a:rPr>
                        <a:t>b</a:t>
                      </a:r>
                      <a:r>
                        <a:rPr sz="700" spc="-10" dirty="0">
                          <a:latin typeface="Calibri"/>
                          <a:cs typeface="Calibri"/>
                        </a:rPr>
                        <a:t>ee</a:t>
                      </a:r>
                      <a:r>
                        <a:rPr sz="700" dirty="0">
                          <a:latin typeface="Calibri"/>
                          <a:cs typeface="Calibri"/>
                        </a:rPr>
                        <a:t>n i</a:t>
                      </a:r>
                      <a:r>
                        <a:rPr sz="700" spc="-5" dirty="0">
                          <a:latin typeface="Calibri"/>
                          <a:cs typeface="Calibri"/>
                        </a:rPr>
                        <a:t>nc</a:t>
                      </a:r>
                      <a:r>
                        <a:rPr sz="700" dirty="0">
                          <a:latin typeface="Calibri"/>
                          <a:cs typeface="Calibri"/>
                        </a:rPr>
                        <a:t>l</a:t>
                      </a:r>
                      <a:r>
                        <a:rPr sz="700" spc="-5" dirty="0">
                          <a:latin typeface="Calibri"/>
                          <a:cs typeface="Calibri"/>
                        </a:rPr>
                        <a:t>ud</a:t>
                      </a:r>
                      <a:r>
                        <a:rPr sz="700" spc="-10" dirty="0">
                          <a:latin typeface="Calibri"/>
                          <a:cs typeface="Calibri"/>
                        </a:rPr>
                        <a:t>e</a:t>
                      </a:r>
                      <a:r>
                        <a:rPr sz="700" dirty="0">
                          <a:latin typeface="Calibri"/>
                          <a:cs typeface="Calibri"/>
                        </a:rPr>
                        <a:t>d in </a:t>
                      </a:r>
                      <a:r>
                        <a:rPr sz="700" spc="-5" dirty="0">
                          <a:latin typeface="Calibri"/>
                          <a:cs typeface="Calibri"/>
                        </a:rPr>
                        <a:t>appr</a:t>
                      </a:r>
                      <a:r>
                        <a:rPr sz="700" spc="-10" dirty="0">
                          <a:latin typeface="Calibri"/>
                          <a:cs typeface="Calibri"/>
                        </a:rPr>
                        <a:t>o</a:t>
                      </a:r>
                      <a:r>
                        <a:rPr sz="700" spc="-5" dirty="0">
                          <a:latin typeface="Calibri"/>
                          <a:cs typeface="Calibri"/>
                        </a:rPr>
                        <a:t>v</a:t>
                      </a:r>
                      <a:r>
                        <a:rPr sz="700" spc="-10" dirty="0">
                          <a:latin typeface="Calibri"/>
                          <a:cs typeface="Calibri"/>
                        </a:rPr>
                        <a:t>e</a:t>
                      </a:r>
                      <a:r>
                        <a:rPr sz="700" dirty="0">
                          <a:latin typeface="Calibri"/>
                          <a:cs typeface="Calibri"/>
                        </a:rPr>
                        <a:t>d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bud</a:t>
                      </a:r>
                      <a:r>
                        <a:rPr sz="700" spc="-10" dirty="0">
                          <a:latin typeface="Calibri"/>
                          <a:cs typeface="Calibri"/>
                        </a:rPr>
                        <a:t>ge</a:t>
                      </a:r>
                      <a:r>
                        <a:rPr sz="700" dirty="0">
                          <a:latin typeface="Calibri"/>
                          <a:cs typeface="Calibri"/>
                        </a:rPr>
                        <a:t>t</a:t>
                      </a:r>
                      <a:r>
                        <a:rPr sz="700" spc="5" dirty="0">
                          <a:latin typeface="Calibri"/>
                          <a:cs typeface="Calibri"/>
                        </a:rPr>
                        <a:t> </a:t>
                      </a:r>
                      <a:r>
                        <a:rPr sz="700" spc="-10" dirty="0">
                          <a:latin typeface="Calibri"/>
                          <a:cs typeface="Calibri"/>
                        </a:rPr>
                        <a:t>o</a:t>
                      </a:r>
                      <a:r>
                        <a:rPr sz="700" dirty="0">
                          <a:latin typeface="Calibri"/>
                          <a:cs typeface="Calibri"/>
                        </a:rPr>
                        <a:t>r </a:t>
                      </a:r>
                      <a:r>
                        <a:rPr sz="700" spc="-10" dirty="0">
                          <a:latin typeface="Calibri"/>
                          <a:cs typeface="Calibri"/>
                        </a:rPr>
                        <a:t>w</a:t>
                      </a:r>
                      <a:r>
                        <a:rPr sz="700" spc="-5" dirty="0">
                          <a:latin typeface="Calibri"/>
                          <a:cs typeface="Calibri"/>
                        </a:rPr>
                        <a:t>r</a:t>
                      </a:r>
                      <a:r>
                        <a:rPr sz="700" dirty="0">
                          <a:latin typeface="Calibri"/>
                          <a:cs typeface="Calibri"/>
                        </a:rPr>
                        <a:t>i</a:t>
                      </a:r>
                      <a:r>
                        <a:rPr sz="700" spc="-5" dirty="0">
                          <a:latin typeface="Calibri"/>
                          <a:cs typeface="Calibri"/>
                        </a:rPr>
                        <a:t>tt</a:t>
                      </a:r>
                      <a:r>
                        <a:rPr sz="700" spc="-10" dirty="0">
                          <a:latin typeface="Calibri"/>
                          <a:cs typeface="Calibri"/>
                        </a:rPr>
                        <a:t>e</a:t>
                      </a:r>
                      <a:r>
                        <a:rPr sz="700" dirty="0">
                          <a:latin typeface="Calibri"/>
                          <a:cs typeface="Calibri"/>
                        </a:rPr>
                        <a:t>n </a:t>
                      </a:r>
                      <a:r>
                        <a:rPr sz="700" spc="-5" dirty="0">
                          <a:latin typeface="Calibri"/>
                          <a:cs typeface="Calibri"/>
                        </a:rPr>
                        <a:t>appr</a:t>
                      </a:r>
                      <a:r>
                        <a:rPr sz="700" spc="-10" dirty="0">
                          <a:latin typeface="Calibri"/>
                          <a:cs typeface="Calibri"/>
                        </a:rPr>
                        <a:t>o</a:t>
                      </a:r>
                      <a:r>
                        <a:rPr sz="700" spc="-5" dirty="0">
                          <a:latin typeface="Calibri"/>
                          <a:cs typeface="Calibri"/>
                        </a:rPr>
                        <a:t>va</a:t>
                      </a:r>
                      <a:r>
                        <a:rPr sz="700" dirty="0">
                          <a:latin typeface="Calibri"/>
                          <a:cs typeface="Calibri"/>
                        </a:rPr>
                        <a:t>l</a:t>
                      </a:r>
                      <a:r>
                        <a:rPr sz="700" spc="10" dirty="0">
                          <a:latin typeface="Calibri"/>
                          <a:cs typeface="Calibri"/>
                        </a:rPr>
                        <a:t> </a:t>
                      </a:r>
                      <a:r>
                        <a:rPr sz="700" spc="-10" dirty="0">
                          <a:latin typeface="Calibri"/>
                          <a:cs typeface="Calibri"/>
                        </a:rPr>
                        <a:t>o</a:t>
                      </a:r>
                      <a:r>
                        <a:rPr sz="700" spc="-5" dirty="0">
                          <a:latin typeface="Calibri"/>
                          <a:cs typeface="Calibri"/>
                        </a:rPr>
                        <a:t>bta</a:t>
                      </a:r>
                      <a:r>
                        <a:rPr sz="700" dirty="0">
                          <a:latin typeface="Calibri"/>
                          <a:cs typeface="Calibri"/>
                        </a:rPr>
                        <a:t>i</a:t>
                      </a:r>
                      <a:r>
                        <a:rPr sz="700" spc="-5" dirty="0">
                          <a:latin typeface="Calibri"/>
                          <a:cs typeface="Calibri"/>
                        </a:rPr>
                        <a:t>n</a:t>
                      </a:r>
                      <a:r>
                        <a:rPr sz="700" spc="-10" dirty="0">
                          <a:latin typeface="Calibri"/>
                          <a:cs typeface="Calibri"/>
                        </a:rPr>
                        <a:t>e</a:t>
                      </a:r>
                      <a:r>
                        <a:rPr sz="700" dirty="0">
                          <a:latin typeface="Calibri"/>
                          <a:cs typeface="Calibri"/>
                        </a:rPr>
                        <a:t>d </a:t>
                      </a:r>
                      <a:r>
                        <a:rPr sz="700" spc="-5" dirty="0">
                          <a:latin typeface="Calibri"/>
                          <a:cs typeface="Calibri"/>
                        </a:rPr>
                        <a:t>fr</a:t>
                      </a:r>
                      <a:r>
                        <a:rPr sz="700" spc="-10" dirty="0">
                          <a:latin typeface="Calibri"/>
                          <a:cs typeface="Calibri"/>
                        </a:rPr>
                        <a:t>o</a:t>
                      </a:r>
                      <a:r>
                        <a:rPr sz="700" dirty="0">
                          <a:latin typeface="Calibri"/>
                          <a:cs typeface="Calibri"/>
                        </a:rPr>
                        <a:t>m s</a:t>
                      </a:r>
                      <a:r>
                        <a:rPr sz="700" spc="-5" dirty="0">
                          <a:latin typeface="Calibri"/>
                          <a:cs typeface="Calibri"/>
                        </a:rPr>
                        <a:t>p</a:t>
                      </a:r>
                      <a:r>
                        <a:rPr sz="700" spc="-10" dirty="0">
                          <a:latin typeface="Calibri"/>
                          <a:cs typeface="Calibri"/>
                        </a:rPr>
                        <a:t>o</a:t>
                      </a:r>
                      <a:r>
                        <a:rPr sz="700" spc="-5" dirty="0">
                          <a:latin typeface="Calibri"/>
                          <a:cs typeface="Calibri"/>
                        </a:rPr>
                        <a:t>n</a:t>
                      </a:r>
                      <a:r>
                        <a:rPr sz="700" dirty="0">
                          <a:latin typeface="Calibri"/>
                          <a:cs typeface="Calibri"/>
                        </a:rPr>
                        <a:t>s</a:t>
                      </a:r>
                      <a:r>
                        <a:rPr sz="700" spc="-10" dirty="0">
                          <a:latin typeface="Calibri"/>
                          <a:cs typeface="Calibri"/>
                        </a:rPr>
                        <a:t>o</a:t>
                      </a:r>
                      <a:r>
                        <a:rPr sz="700" spc="-5" dirty="0">
                          <a:latin typeface="Calibri"/>
                          <a:cs typeface="Calibri"/>
                        </a:rPr>
                        <a:t>r</a:t>
                      </a:r>
                      <a:r>
                        <a:rPr sz="700" dirty="0">
                          <a:latin typeface="Calibri"/>
                          <a:cs typeface="Calibri"/>
                        </a:rPr>
                        <a:t>.</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r>
              <a:tr h="668537">
                <a:tc>
                  <a:txBody>
                    <a:bodyPr/>
                    <a:lstStyle/>
                    <a:p>
                      <a:pPr marL="59690">
                        <a:lnSpc>
                          <a:spcPct val="100000"/>
                        </a:lnSpc>
                      </a:pPr>
                      <a:r>
                        <a:rPr sz="700" dirty="0">
                          <a:latin typeface="Segoe UI"/>
                          <a:cs typeface="Segoe UI"/>
                        </a:rPr>
                        <a:t>27</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M</a:t>
                      </a:r>
                      <a:r>
                        <a:rPr sz="700" spc="-10" dirty="0">
                          <a:latin typeface="Calibri"/>
                          <a:cs typeface="Calibri"/>
                        </a:rPr>
                        <a:t>o</a:t>
                      </a:r>
                      <a:r>
                        <a:rPr sz="700" spc="-5" dirty="0">
                          <a:latin typeface="Calibri"/>
                          <a:cs typeface="Calibri"/>
                        </a:rPr>
                        <a:t>nth</a:t>
                      </a:r>
                      <a:r>
                        <a:rPr sz="700" dirty="0">
                          <a:latin typeface="Calibri"/>
                          <a:cs typeface="Calibri"/>
                        </a:rPr>
                        <a:t>ly </a:t>
                      </a:r>
                      <a:r>
                        <a:rPr sz="700" spc="-10" dirty="0">
                          <a:latin typeface="Calibri"/>
                          <a:cs typeface="Calibri"/>
                        </a:rPr>
                        <a:t>Re</a:t>
                      </a:r>
                      <a:r>
                        <a:rPr sz="700" dirty="0">
                          <a:latin typeface="Calibri"/>
                          <a:cs typeface="Calibri"/>
                        </a:rPr>
                        <a:t>s</a:t>
                      </a:r>
                      <a:r>
                        <a:rPr sz="700" spc="-10" dirty="0">
                          <a:latin typeface="Calibri"/>
                          <a:cs typeface="Calibri"/>
                        </a:rPr>
                        <a:t>e</a:t>
                      </a:r>
                      <a:r>
                        <a:rPr sz="700" spc="-5" dirty="0">
                          <a:latin typeface="Calibri"/>
                          <a:cs typeface="Calibri"/>
                        </a:rPr>
                        <a:t>arc</a:t>
                      </a:r>
                      <a:r>
                        <a:rPr sz="700" dirty="0">
                          <a:latin typeface="Calibri"/>
                          <a:cs typeface="Calibri"/>
                        </a:rPr>
                        <a:t>h S</a:t>
                      </a:r>
                      <a:r>
                        <a:rPr sz="700" spc="-5" dirty="0">
                          <a:latin typeface="Calibri"/>
                          <a:cs typeface="Calibri"/>
                        </a:rPr>
                        <a:t>taff</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S</a:t>
                      </a:r>
                      <a:r>
                        <a:rPr sz="700" spc="-5" dirty="0">
                          <a:latin typeface="Calibri"/>
                          <a:cs typeface="Calibri"/>
                        </a:rPr>
                        <a:t>taf</a:t>
                      </a:r>
                      <a:r>
                        <a:rPr sz="700" dirty="0">
                          <a:latin typeface="Calibri"/>
                          <a:cs typeface="Calibri"/>
                        </a:rPr>
                        <a:t>f</a:t>
                      </a:r>
                      <a:r>
                        <a:rPr sz="700" spc="5" dirty="0">
                          <a:latin typeface="Calibri"/>
                          <a:cs typeface="Calibri"/>
                        </a:rPr>
                        <a:t> </a:t>
                      </a:r>
                      <a:r>
                        <a:rPr sz="700" dirty="0">
                          <a:latin typeface="Calibri"/>
                          <a:cs typeface="Calibri"/>
                        </a:rPr>
                        <a:t>S</a:t>
                      </a:r>
                      <a:r>
                        <a:rPr sz="700" spc="-5" dirty="0">
                          <a:latin typeface="Calibri"/>
                          <a:cs typeface="Calibri"/>
                        </a:rPr>
                        <a:t>a</a:t>
                      </a:r>
                      <a:r>
                        <a:rPr sz="700" dirty="0">
                          <a:latin typeface="Calibri"/>
                          <a:cs typeface="Calibri"/>
                        </a:rPr>
                        <a:t>l</a:t>
                      </a:r>
                      <a:r>
                        <a:rPr sz="700" spc="-5" dirty="0">
                          <a:latin typeface="Calibri"/>
                          <a:cs typeface="Calibri"/>
                        </a:rPr>
                        <a:t>ar</a:t>
                      </a:r>
                      <a:r>
                        <a:rPr sz="700" dirty="0">
                          <a:latin typeface="Calibri"/>
                          <a:cs typeface="Calibri"/>
                        </a:rPr>
                        <a:t>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198755">
                        <a:lnSpc>
                          <a:spcPct val="110300"/>
                        </a:lnSpc>
                      </a:pPr>
                      <a:r>
                        <a:rPr sz="700" dirty="0">
                          <a:latin typeface="Calibri"/>
                          <a:cs typeface="Calibri"/>
                        </a:rPr>
                        <a:t>S</a:t>
                      </a:r>
                      <a:r>
                        <a:rPr sz="700" spc="-5" dirty="0">
                          <a:latin typeface="Calibri"/>
                          <a:cs typeface="Calibri"/>
                        </a:rPr>
                        <a:t>a</a:t>
                      </a:r>
                      <a:r>
                        <a:rPr sz="700" dirty="0">
                          <a:latin typeface="Calibri"/>
                          <a:cs typeface="Calibri"/>
                        </a:rPr>
                        <a:t>l</a:t>
                      </a:r>
                      <a:r>
                        <a:rPr sz="700" spc="-5" dirty="0">
                          <a:latin typeface="Calibri"/>
                          <a:cs typeface="Calibri"/>
                        </a:rPr>
                        <a:t>ar</a:t>
                      </a:r>
                      <a:r>
                        <a:rPr sz="700" dirty="0">
                          <a:latin typeface="Calibri"/>
                          <a:cs typeface="Calibri"/>
                        </a:rPr>
                        <a:t>y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10" dirty="0">
                          <a:latin typeface="Calibri"/>
                          <a:cs typeface="Calibri"/>
                        </a:rPr>
                        <a:t>e</a:t>
                      </a:r>
                      <a:r>
                        <a:rPr sz="700" spc="-5" dirty="0">
                          <a:latin typeface="Calibri"/>
                          <a:cs typeface="Calibri"/>
                        </a:rPr>
                        <a:t>ff</a:t>
                      </a:r>
                      <a:r>
                        <a:rPr sz="700" spc="-10" dirty="0">
                          <a:latin typeface="Calibri"/>
                          <a:cs typeface="Calibri"/>
                        </a:rPr>
                        <a:t>o</a:t>
                      </a:r>
                      <a:r>
                        <a:rPr sz="700" spc="-5" dirty="0">
                          <a:latin typeface="Calibri"/>
                          <a:cs typeface="Calibri"/>
                        </a:rPr>
                        <a:t>r</a:t>
                      </a:r>
                      <a:r>
                        <a:rPr sz="700" dirty="0">
                          <a:latin typeface="Calibri"/>
                          <a:cs typeface="Calibri"/>
                        </a:rPr>
                        <a:t>t</a:t>
                      </a:r>
                      <a:r>
                        <a:rPr sz="700" spc="5" dirty="0">
                          <a:latin typeface="Calibri"/>
                          <a:cs typeface="Calibri"/>
                        </a:rPr>
                        <a:t> </a:t>
                      </a:r>
                      <a:r>
                        <a:rPr sz="700" spc="-10" dirty="0">
                          <a:latin typeface="Calibri"/>
                          <a:cs typeface="Calibri"/>
                        </a:rPr>
                        <a:t>e</a:t>
                      </a:r>
                      <a:r>
                        <a:rPr sz="700" dirty="0">
                          <a:latin typeface="Calibri"/>
                          <a:cs typeface="Calibri"/>
                        </a:rPr>
                        <a:t>x</a:t>
                      </a:r>
                      <a:r>
                        <a:rPr sz="700" spc="-5" dirty="0">
                          <a:latin typeface="Calibri"/>
                          <a:cs typeface="Calibri"/>
                        </a:rPr>
                        <a:t>p</a:t>
                      </a:r>
                      <a:r>
                        <a:rPr sz="700" spc="-10" dirty="0">
                          <a:latin typeface="Calibri"/>
                          <a:cs typeface="Calibri"/>
                        </a:rPr>
                        <a:t>e</a:t>
                      </a:r>
                      <a:r>
                        <a:rPr sz="700" spc="-5" dirty="0">
                          <a:latin typeface="Calibri"/>
                          <a:cs typeface="Calibri"/>
                        </a:rPr>
                        <a:t>nd</a:t>
                      </a:r>
                      <a:r>
                        <a:rPr sz="700" spc="-10" dirty="0">
                          <a:latin typeface="Calibri"/>
                          <a:cs typeface="Calibri"/>
                        </a:rPr>
                        <a:t>e</a:t>
                      </a:r>
                      <a:r>
                        <a:rPr sz="700" dirty="0">
                          <a:latin typeface="Calibri"/>
                          <a:cs typeface="Calibri"/>
                        </a:rPr>
                        <a:t>d </a:t>
                      </a:r>
                      <a:r>
                        <a:rPr sz="700" spc="-5" dirty="0">
                          <a:latin typeface="Calibri"/>
                          <a:cs typeface="Calibri"/>
                        </a:rPr>
                        <a:t>b</a:t>
                      </a:r>
                      <a:r>
                        <a:rPr sz="700" dirty="0">
                          <a:latin typeface="Calibri"/>
                          <a:cs typeface="Calibri"/>
                        </a:rPr>
                        <a:t>y </a:t>
                      </a:r>
                      <a:r>
                        <a:rPr sz="700" spc="-5" dirty="0">
                          <a:latin typeface="Calibri"/>
                          <a:cs typeface="Calibri"/>
                        </a:rPr>
                        <a:t>r</a:t>
                      </a:r>
                      <a:r>
                        <a:rPr sz="700" spc="-10" dirty="0">
                          <a:latin typeface="Calibri"/>
                          <a:cs typeface="Calibri"/>
                        </a:rPr>
                        <a:t>e</a:t>
                      </a:r>
                      <a:r>
                        <a:rPr sz="700" dirty="0">
                          <a:latin typeface="Calibri"/>
                          <a:cs typeface="Calibri"/>
                        </a:rPr>
                        <a:t>s</a:t>
                      </a:r>
                      <a:r>
                        <a:rPr sz="700" spc="-10" dirty="0">
                          <a:latin typeface="Calibri"/>
                          <a:cs typeface="Calibri"/>
                        </a:rPr>
                        <a:t>e</a:t>
                      </a:r>
                      <a:r>
                        <a:rPr sz="700" spc="-5" dirty="0">
                          <a:latin typeface="Calibri"/>
                          <a:cs typeface="Calibri"/>
                        </a:rPr>
                        <a:t>arc</a:t>
                      </a:r>
                      <a:r>
                        <a:rPr sz="700" dirty="0">
                          <a:latin typeface="Calibri"/>
                          <a:cs typeface="Calibri"/>
                        </a:rPr>
                        <a:t>h s</a:t>
                      </a:r>
                      <a:r>
                        <a:rPr sz="700" spc="-5" dirty="0">
                          <a:latin typeface="Calibri"/>
                          <a:cs typeface="Calibri"/>
                        </a:rPr>
                        <a:t>taf</a:t>
                      </a:r>
                      <a:r>
                        <a:rPr sz="700" dirty="0">
                          <a:latin typeface="Calibri"/>
                          <a:cs typeface="Calibri"/>
                        </a:rPr>
                        <a:t>f</a:t>
                      </a:r>
                      <a:r>
                        <a:rPr sz="700" spc="5" dirty="0">
                          <a:latin typeface="Calibri"/>
                          <a:cs typeface="Calibri"/>
                        </a:rPr>
                        <a:t> </a:t>
                      </a:r>
                      <a:r>
                        <a:rPr sz="700" dirty="0">
                          <a:latin typeface="Calibri"/>
                          <a:cs typeface="Calibri"/>
                        </a:rPr>
                        <a:t>(i</a:t>
                      </a:r>
                      <a:r>
                        <a:rPr sz="700" spc="-10" dirty="0">
                          <a:latin typeface="Calibri"/>
                          <a:cs typeface="Calibri"/>
                        </a:rPr>
                        <a:t>.e</a:t>
                      </a:r>
                      <a:r>
                        <a:rPr sz="700" dirty="0">
                          <a:latin typeface="Calibri"/>
                          <a:cs typeface="Calibri"/>
                        </a:rPr>
                        <a:t>. </a:t>
                      </a:r>
                      <a:r>
                        <a:rPr sz="700" spc="-5" dirty="0">
                          <a:latin typeface="Calibri"/>
                          <a:cs typeface="Calibri"/>
                        </a:rPr>
                        <a:t>th</a:t>
                      </a:r>
                      <a:r>
                        <a:rPr sz="700" spc="-10" dirty="0">
                          <a:latin typeface="Calibri"/>
                          <a:cs typeface="Calibri"/>
                        </a:rPr>
                        <a:t>o</a:t>
                      </a:r>
                      <a:r>
                        <a:rPr sz="700" dirty="0">
                          <a:latin typeface="Calibri"/>
                          <a:cs typeface="Calibri"/>
                        </a:rPr>
                        <a:t>se </a:t>
                      </a:r>
                      <a:r>
                        <a:rPr sz="700" spc="-10" dirty="0">
                          <a:latin typeface="Calibri"/>
                          <a:cs typeface="Calibri"/>
                        </a:rPr>
                        <a:t>w</a:t>
                      </a:r>
                      <a:r>
                        <a:rPr sz="700" spc="-5" dirty="0">
                          <a:latin typeface="Calibri"/>
                          <a:cs typeface="Calibri"/>
                        </a:rPr>
                        <a:t>h</a:t>
                      </a:r>
                      <a:r>
                        <a:rPr sz="700" dirty="0">
                          <a:latin typeface="Calibri"/>
                          <a:cs typeface="Calibri"/>
                        </a:rPr>
                        <a:t>o s</a:t>
                      </a:r>
                      <a:r>
                        <a:rPr sz="700" spc="-5" dirty="0">
                          <a:latin typeface="Calibri"/>
                          <a:cs typeface="Calibri"/>
                        </a:rPr>
                        <a:t>upp</a:t>
                      </a:r>
                      <a:r>
                        <a:rPr sz="700" spc="-10" dirty="0">
                          <a:latin typeface="Calibri"/>
                          <a:cs typeface="Calibri"/>
                        </a:rPr>
                        <a:t>o</a:t>
                      </a:r>
                      <a:r>
                        <a:rPr sz="700" spc="-5" dirty="0">
                          <a:latin typeface="Calibri"/>
                          <a:cs typeface="Calibri"/>
                        </a:rPr>
                        <a:t>rt </a:t>
                      </a:r>
                      <a:r>
                        <a:rPr sz="700" spc="-10" dirty="0">
                          <a:latin typeface="Calibri"/>
                          <a:cs typeface="Calibri"/>
                        </a:rPr>
                        <a:t>o</a:t>
                      </a:r>
                      <a:r>
                        <a:rPr sz="700" spc="-5" dirty="0">
                          <a:latin typeface="Calibri"/>
                          <a:cs typeface="Calibri"/>
                        </a:rPr>
                        <a:t>r</a:t>
                      </a:r>
                      <a:r>
                        <a:rPr sz="700" spc="-10" dirty="0">
                          <a:latin typeface="Calibri"/>
                          <a:cs typeface="Calibri"/>
                        </a:rPr>
                        <a:t>g</a:t>
                      </a:r>
                      <a:r>
                        <a:rPr sz="700" spc="-5" dirty="0">
                          <a:latin typeface="Calibri"/>
                          <a:cs typeface="Calibri"/>
                        </a:rPr>
                        <a:t>an</a:t>
                      </a:r>
                      <a:r>
                        <a:rPr sz="700" dirty="0">
                          <a:latin typeface="Calibri"/>
                          <a:cs typeface="Calibri"/>
                        </a:rPr>
                        <a:t>i</a:t>
                      </a:r>
                      <a:r>
                        <a:rPr sz="700" spc="-5" dirty="0">
                          <a:latin typeface="Calibri"/>
                          <a:cs typeface="Calibri"/>
                        </a:rPr>
                        <a:t>z</a:t>
                      </a:r>
                      <a:r>
                        <a:rPr sz="700" spc="-10" dirty="0">
                          <a:latin typeface="Calibri"/>
                          <a:cs typeface="Calibri"/>
                        </a:rPr>
                        <a:t>e</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10" dirty="0">
                          <a:latin typeface="Calibri"/>
                          <a:cs typeface="Calibri"/>
                        </a:rPr>
                        <a:t>e</a:t>
                      </a:r>
                      <a:r>
                        <a:rPr sz="700" spc="-5" dirty="0">
                          <a:latin typeface="Calibri"/>
                          <a:cs typeface="Calibri"/>
                        </a:rPr>
                        <a:t>arc</a:t>
                      </a:r>
                      <a:r>
                        <a:rPr sz="700" dirty="0">
                          <a:latin typeface="Calibri"/>
                          <a:cs typeface="Calibri"/>
                        </a:rPr>
                        <a:t>h </a:t>
                      </a:r>
                      <a:r>
                        <a:rPr sz="700" spc="-5" dirty="0">
                          <a:latin typeface="Calibri"/>
                          <a:cs typeface="Calibri"/>
                        </a:rPr>
                        <a:t>pr</a:t>
                      </a:r>
                      <a:r>
                        <a:rPr sz="700" spc="-10" dirty="0">
                          <a:latin typeface="Calibri"/>
                          <a:cs typeface="Calibri"/>
                        </a:rPr>
                        <a:t>o</a:t>
                      </a:r>
                      <a:r>
                        <a:rPr sz="700" spc="5" dirty="0">
                          <a:latin typeface="Calibri"/>
                          <a:cs typeface="Calibri"/>
                        </a:rPr>
                        <a:t>j</a:t>
                      </a:r>
                      <a:r>
                        <a:rPr sz="700" spc="-10" dirty="0">
                          <a:latin typeface="Calibri"/>
                          <a:cs typeface="Calibri"/>
                        </a:rPr>
                        <a:t>e</a:t>
                      </a:r>
                      <a:r>
                        <a:rPr sz="700" spc="-5" dirty="0">
                          <a:latin typeface="Calibri"/>
                          <a:cs typeface="Calibri"/>
                        </a:rPr>
                        <a:t>ct</a:t>
                      </a:r>
                      <a:r>
                        <a:rPr sz="700" dirty="0">
                          <a:latin typeface="Calibri"/>
                          <a:cs typeface="Calibri"/>
                        </a:rPr>
                        <a:t>s)</a:t>
                      </a:r>
                      <a:r>
                        <a:rPr sz="700" spc="5" dirty="0">
                          <a:latin typeface="Calibri"/>
                          <a:cs typeface="Calibri"/>
                        </a:rPr>
                        <a:t> </a:t>
                      </a:r>
                      <a:r>
                        <a:rPr sz="700" spc="-5" dirty="0">
                          <a:latin typeface="Calibri"/>
                          <a:cs typeface="Calibri"/>
                        </a:rPr>
                        <a:t>pa</a:t>
                      </a:r>
                      <a:r>
                        <a:rPr sz="700" dirty="0">
                          <a:latin typeface="Calibri"/>
                          <a:cs typeface="Calibri"/>
                        </a:rPr>
                        <a:t>id </a:t>
                      </a:r>
                      <a:r>
                        <a:rPr sz="700" spc="-10" dirty="0">
                          <a:latin typeface="Calibri"/>
                          <a:cs typeface="Calibri"/>
                        </a:rPr>
                        <a:t>o</a:t>
                      </a:r>
                      <a:r>
                        <a:rPr sz="700" dirty="0">
                          <a:latin typeface="Calibri"/>
                          <a:cs typeface="Calibri"/>
                        </a:rPr>
                        <a:t>n a </a:t>
                      </a:r>
                      <a:r>
                        <a:rPr sz="700" spc="-5" dirty="0">
                          <a:latin typeface="Calibri"/>
                          <a:cs typeface="Calibri"/>
                        </a:rPr>
                        <a:t>m</a:t>
                      </a:r>
                      <a:r>
                        <a:rPr sz="700" spc="-10" dirty="0">
                          <a:latin typeface="Calibri"/>
                          <a:cs typeface="Calibri"/>
                        </a:rPr>
                        <a:t>o</a:t>
                      </a:r>
                      <a:r>
                        <a:rPr sz="700" spc="-5" dirty="0">
                          <a:latin typeface="Calibri"/>
                          <a:cs typeface="Calibri"/>
                        </a:rPr>
                        <a:t>nth</a:t>
                      </a:r>
                      <a:r>
                        <a:rPr sz="700" dirty="0">
                          <a:latin typeface="Calibri"/>
                          <a:cs typeface="Calibri"/>
                        </a:rPr>
                        <a:t>ly </a:t>
                      </a:r>
                      <a:r>
                        <a:rPr sz="700" spc="-5" dirty="0">
                          <a:latin typeface="Calibri"/>
                          <a:cs typeface="Calibri"/>
                        </a:rPr>
                        <a:t>ba</a:t>
                      </a:r>
                      <a:r>
                        <a:rPr sz="700" dirty="0">
                          <a:latin typeface="Calibri"/>
                          <a:cs typeface="Calibri"/>
                        </a:rPr>
                        <a:t>sis.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C</a:t>
                      </a:r>
                      <a:r>
                        <a:rPr sz="700" spc="-5" dirty="0">
                          <a:latin typeface="Calibri"/>
                          <a:cs typeface="Calibri"/>
                        </a:rPr>
                        <a:t>a</a:t>
                      </a:r>
                      <a:r>
                        <a:rPr sz="700" dirty="0">
                          <a:latin typeface="Calibri"/>
                          <a:cs typeface="Calibri"/>
                        </a:rPr>
                        <a:t>n </a:t>
                      </a:r>
                      <a:r>
                        <a:rPr sz="700" spc="-5" dirty="0">
                          <a:latin typeface="Calibri"/>
                          <a:cs typeface="Calibri"/>
                        </a:rPr>
                        <a:t>b</a:t>
                      </a:r>
                      <a:r>
                        <a:rPr sz="700" dirty="0">
                          <a:latin typeface="Calibri"/>
                          <a:cs typeface="Calibri"/>
                        </a:rPr>
                        <a:t>e </a:t>
                      </a: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10" dirty="0">
                          <a:latin typeface="Calibri"/>
                          <a:cs typeface="Calibri"/>
                        </a:rPr>
                        <a:t>o</a:t>
                      </a:r>
                      <a:r>
                        <a:rPr sz="700" dirty="0">
                          <a:latin typeface="Calibri"/>
                          <a:cs typeface="Calibri"/>
                        </a:rPr>
                        <a:t>n s</a:t>
                      </a:r>
                      <a:r>
                        <a:rPr sz="700" spc="-5" dirty="0">
                          <a:latin typeface="Calibri"/>
                          <a:cs typeface="Calibri"/>
                        </a:rPr>
                        <a:t>p</a:t>
                      </a:r>
                      <a:r>
                        <a:rPr sz="700" spc="-10" dirty="0">
                          <a:latin typeface="Calibri"/>
                          <a:cs typeface="Calibri"/>
                        </a:rPr>
                        <a:t>o</a:t>
                      </a:r>
                      <a:r>
                        <a:rPr sz="700" spc="-5" dirty="0">
                          <a:latin typeface="Calibri"/>
                          <a:cs typeface="Calibri"/>
                        </a:rPr>
                        <a:t>n</a:t>
                      </a:r>
                      <a:r>
                        <a:rPr sz="700" dirty="0">
                          <a:latin typeface="Calibri"/>
                          <a:cs typeface="Calibri"/>
                        </a:rPr>
                        <a:t>s</a:t>
                      </a:r>
                      <a:r>
                        <a:rPr sz="700" spc="-10" dirty="0">
                          <a:latin typeface="Calibri"/>
                          <a:cs typeface="Calibri"/>
                        </a:rPr>
                        <a:t>o</a:t>
                      </a:r>
                      <a:r>
                        <a:rPr sz="700" spc="-5" dirty="0">
                          <a:latin typeface="Calibri"/>
                          <a:cs typeface="Calibri"/>
                        </a:rPr>
                        <a:t>r</a:t>
                      </a:r>
                      <a:r>
                        <a:rPr sz="700" spc="-10" dirty="0">
                          <a:latin typeface="Calibri"/>
                          <a:cs typeface="Calibri"/>
                        </a:rPr>
                        <a:t>e</a:t>
                      </a:r>
                      <a:r>
                        <a:rPr sz="700" dirty="0">
                          <a:latin typeface="Calibri"/>
                          <a:cs typeface="Calibri"/>
                        </a:rPr>
                        <a:t>d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a:t>
                      </a: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44450">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r>
              <a:tr h="668537">
                <a:tc>
                  <a:txBody>
                    <a:bodyPr/>
                    <a:lstStyle/>
                    <a:p>
                      <a:pPr marL="59690">
                        <a:lnSpc>
                          <a:spcPct val="100000"/>
                        </a:lnSpc>
                      </a:pPr>
                      <a:r>
                        <a:rPr sz="700" dirty="0">
                          <a:latin typeface="Segoe UI"/>
                          <a:cs typeface="Segoe UI"/>
                        </a:rPr>
                        <a:t>28</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M</a:t>
                      </a:r>
                      <a:r>
                        <a:rPr sz="700" spc="-10" dirty="0">
                          <a:latin typeface="Calibri"/>
                          <a:cs typeface="Calibri"/>
                        </a:rPr>
                        <a:t>o</a:t>
                      </a:r>
                      <a:r>
                        <a:rPr sz="700" spc="-5" dirty="0">
                          <a:latin typeface="Calibri"/>
                          <a:cs typeface="Calibri"/>
                        </a:rPr>
                        <a:t>nth</a:t>
                      </a:r>
                      <a:r>
                        <a:rPr sz="700" dirty="0">
                          <a:latin typeface="Calibri"/>
                          <a:cs typeface="Calibri"/>
                        </a:rPr>
                        <a:t>ly </a:t>
                      </a:r>
                      <a:r>
                        <a:rPr sz="700" spc="5" dirty="0">
                          <a:latin typeface="Calibri"/>
                          <a:cs typeface="Calibri"/>
                        </a:rPr>
                        <a:t>T</a:t>
                      </a:r>
                      <a:r>
                        <a:rPr sz="700" spc="-10" dirty="0">
                          <a:latin typeface="Calibri"/>
                          <a:cs typeface="Calibri"/>
                        </a:rPr>
                        <a:t>e</a:t>
                      </a:r>
                      <a:r>
                        <a:rPr sz="700" spc="-5" dirty="0">
                          <a:latin typeface="Calibri"/>
                          <a:cs typeface="Calibri"/>
                        </a:rPr>
                        <a:t>chn</a:t>
                      </a:r>
                      <a:r>
                        <a:rPr sz="700" dirty="0">
                          <a:latin typeface="Calibri"/>
                          <a:cs typeface="Calibri"/>
                        </a:rPr>
                        <a:t>i</a:t>
                      </a:r>
                      <a:r>
                        <a:rPr sz="700" spc="-5" dirty="0">
                          <a:latin typeface="Calibri"/>
                          <a:cs typeface="Calibri"/>
                        </a:rPr>
                        <a:t>ca</a:t>
                      </a:r>
                      <a:r>
                        <a:rPr sz="700" dirty="0">
                          <a:latin typeface="Calibri"/>
                          <a:cs typeface="Calibri"/>
                        </a:rPr>
                        <a:t>l</a:t>
                      </a:r>
                      <a:r>
                        <a:rPr sz="700" spc="10" dirty="0">
                          <a:latin typeface="Calibri"/>
                          <a:cs typeface="Calibri"/>
                        </a:rPr>
                        <a:t> </a:t>
                      </a:r>
                      <a:r>
                        <a:rPr sz="700" dirty="0">
                          <a:latin typeface="Calibri"/>
                          <a:cs typeface="Calibri"/>
                        </a:rPr>
                        <a:t>S</a:t>
                      </a:r>
                      <a:r>
                        <a:rPr sz="700" spc="-5" dirty="0">
                          <a:latin typeface="Calibri"/>
                          <a:cs typeface="Calibri"/>
                        </a:rPr>
                        <a:t>taf</a:t>
                      </a:r>
                      <a:r>
                        <a:rPr sz="700" dirty="0">
                          <a:latin typeface="Calibri"/>
                          <a:cs typeface="Calibri"/>
                        </a:rPr>
                        <a:t>f</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S</a:t>
                      </a:r>
                      <a:r>
                        <a:rPr sz="700" spc="-5" dirty="0">
                          <a:latin typeface="Calibri"/>
                          <a:cs typeface="Calibri"/>
                        </a:rPr>
                        <a:t>taf</a:t>
                      </a:r>
                      <a:r>
                        <a:rPr sz="700" dirty="0">
                          <a:latin typeface="Calibri"/>
                          <a:cs typeface="Calibri"/>
                        </a:rPr>
                        <a:t>f</a:t>
                      </a:r>
                      <a:r>
                        <a:rPr sz="700" spc="5" dirty="0">
                          <a:latin typeface="Calibri"/>
                          <a:cs typeface="Calibri"/>
                        </a:rPr>
                        <a:t> </a:t>
                      </a:r>
                      <a:r>
                        <a:rPr sz="700" dirty="0">
                          <a:latin typeface="Calibri"/>
                          <a:cs typeface="Calibri"/>
                        </a:rPr>
                        <a:t>S</a:t>
                      </a:r>
                      <a:r>
                        <a:rPr sz="700" spc="-5" dirty="0">
                          <a:latin typeface="Calibri"/>
                          <a:cs typeface="Calibri"/>
                        </a:rPr>
                        <a:t>a</a:t>
                      </a:r>
                      <a:r>
                        <a:rPr sz="700" dirty="0">
                          <a:latin typeface="Calibri"/>
                          <a:cs typeface="Calibri"/>
                        </a:rPr>
                        <a:t>l</a:t>
                      </a:r>
                      <a:r>
                        <a:rPr sz="700" spc="-5" dirty="0">
                          <a:latin typeface="Calibri"/>
                          <a:cs typeface="Calibri"/>
                        </a:rPr>
                        <a:t>ar</a:t>
                      </a:r>
                      <a:r>
                        <a:rPr sz="700" dirty="0">
                          <a:latin typeface="Calibri"/>
                          <a:cs typeface="Calibri"/>
                        </a:rPr>
                        <a:t>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173990">
                        <a:lnSpc>
                          <a:spcPct val="110300"/>
                        </a:lnSpc>
                      </a:pPr>
                      <a:r>
                        <a:rPr sz="700" dirty="0">
                          <a:latin typeface="Calibri"/>
                          <a:cs typeface="Calibri"/>
                        </a:rPr>
                        <a:t>S</a:t>
                      </a:r>
                      <a:r>
                        <a:rPr sz="700" spc="-5" dirty="0">
                          <a:latin typeface="Calibri"/>
                          <a:cs typeface="Calibri"/>
                        </a:rPr>
                        <a:t>a</a:t>
                      </a:r>
                      <a:r>
                        <a:rPr sz="700" dirty="0">
                          <a:latin typeface="Calibri"/>
                          <a:cs typeface="Calibri"/>
                        </a:rPr>
                        <a:t>l</a:t>
                      </a:r>
                      <a:r>
                        <a:rPr sz="700" spc="-5" dirty="0">
                          <a:latin typeface="Calibri"/>
                          <a:cs typeface="Calibri"/>
                        </a:rPr>
                        <a:t>ar</a:t>
                      </a:r>
                      <a:r>
                        <a:rPr sz="700" dirty="0">
                          <a:latin typeface="Calibri"/>
                          <a:cs typeface="Calibri"/>
                        </a:rPr>
                        <a:t>y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10" dirty="0">
                          <a:latin typeface="Calibri"/>
                          <a:cs typeface="Calibri"/>
                        </a:rPr>
                        <a:t>e</a:t>
                      </a:r>
                      <a:r>
                        <a:rPr sz="700" spc="-5" dirty="0">
                          <a:latin typeface="Calibri"/>
                          <a:cs typeface="Calibri"/>
                        </a:rPr>
                        <a:t>ff</a:t>
                      </a:r>
                      <a:r>
                        <a:rPr sz="700" spc="-10" dirty="0">
                          <a:latin typeface="Calibri"/>
                          <a:cs typeface="Calibri"/>
                        </a:rPr>
                        <a:t>o</a:t>
                      </a:r>
                      <a:r>
                        <a:rPr sz="700" spc="-5" dirty="0">
                          <a:latin typeface="Calibri"/>
                          <a:cs typeface="Calibri"/>
                        </a:rPr>
                        <a:t>r</a:t>
                      </a:r>
                      <a:r>
                        <a:rPr sz="700" dirty="0">
                          <a:latin typeface="Calibri"/>
                          <a:cs typeface="Calibri"/>
                        </a:rPr>
                        <a:t>t</a:t>
                      </a:r>
                      <a:r>
                        <a:rPr sz="700" spc="5" dirty="0">
                          <a:latin typeface="Calibri"/>
                          <a:cs typeface="Calibri"/>
                        </a:rPr>
                        <a:t> </a:t>
                      </a:r>
                      <a:r>
                        <a:rPr sz="700" spc="-10" dirty="0">
                          <a:latin typeface="Calibri"/>
                          <a:cs typeface="Calibri"/>
                        </a:rPr>
                        <a:t>e</a:t>
                      </a:r>
                      <a:r>
                        <a:rPr sz="700" dirty="0">
                          <a:latin typeface="Calibri"/>
                          <a:cs typeface="Calibri"/>
                        </a:rPr>
                        <a:t>x</a:t>
                      </a:r>
                      <a:r>
                        <a:rPr sz="700" spc="-5" dirty="0">
                          <a:latin typeface="Calibri"/>
                          <a:cs typeface="Calibri"/>
                        </a:rPr>
                        <a:t>p</a:t>
                      </a:r>
                      <a:r>
                        <a:rPr sz="700" spc="-10" dirty="0">
                          <a:latin typeface="Calibri"/>
                          <a:cs typeface="Calibri"/>
                        </a:rPr>
                        <a:t>e</a:t>
                      </a:r>
                      <a:r>
                        <a:rPr sz="700" spc="-5" dirty="0">
                          <a:latin typeface="Calibri"/>
                          <a:cs typeface="Calibri"/>
                        </a:rPr>
                        <a:t>nd</a:t>
                      </a:r>
                      <a:r>
                        <a:rPr sz="700" spc="-10" dirty="0">
                          <a:latin typeface="Calibri"/>
                          <a:cs typeface="Calibri"/>
                        </a:rPr>
                        <a:t>e</a:t>
                      </a:r>
                      <a:r>
                        <a:rPr sz="700" dirty="0">
                          <a:latin typeface="Calibri"/>
                          <a:cs typeface="Calibri"/>
                        </a:rPr>
                        <a:t>d </a:t>
                      </a:r>
                      <a:r>
                        <a:rPr sz="700" spc="-5" dirty="0">
                          <a:latin typeface="Calibri"/>
                          <a:cs typeface="Calibri"/>
                        </a:rPr>
                        <a:t>b</a:t>
                      </a:r>
                      <a:r>
                        <a:rPr sz="700" dirty="0">
                          <a:latin typeface="Calibri"/>
                          <a:cs typeface="Calibri"/>
                        </a:rPr>
                        <a:t>y </a:t>
                      </a:r>
                      <a:r>
                        <a:rPr sz="700" spc="-5" dirty="0">
                          <a:latin typeface="Calibri"/>
                          <a:cs typeface="Calibri"/>
                        </a:rPr>
                        <a:t>t</a:t>
                      </a:r>
                      <a:r>
                        <a:rPr sz="700" spc="-10" dirty="0">
                          <a:latin typeface="Calibri"/>
                          <a:cs typeface="Calibri"/>
                        </a:rPr>
                        <a:t>e</a:t>
                      </a:r>
                      <a:r>
                        <a:rPr sz="700" spc="-5" dirty="0">
                          <a:latin typeface="Calibri"/>
                          <a:cs typeface="Calibri"/>
                        </a:rPr>
                        <a:t>chn</a:t>
                      </a:r>
                      <a:r>
                        <a:rPr sz="700" dirty="0">
                          <a:latin typeface="Calibri"/>
                          <a:cs typeface="Calibri"/>
                        </a:rPr>
                        <a:t>i</a:t>
                      </a:r>
                      <a:r>
                        <a:rPr sz="700" spc="-5" dirty="0">
                          <a:latin typeface="Calibri"/>
                          <a:cs typeface="Calibri"/>
                        </a:rPr>
                        <a:t>ca</a:t>
                      </a:r>
                      <a:r>
                        <a:rPr sz="700" dirty="0">
                          <a:latin typeface="Calibri"/>
                          <a:cs typeface="Calibri"/>
                        </a:rPr>
                        <a:t>l</a:t>
                      </a:r>
                      <a:r>
                        <a:rPr sz="700" spc="10" dirty="0">
                          <a:latin typeface="Calibri"/>
                          <a:cs typeface="Calibri"/>
                        </a:rPr>
                        <a:t> </a:t>
                      </a:r>
                      <a:r>
                        <a:rPr sz="700" dirty="0">
                          <a:latin typeface="Calibri"/>
                          <a:cs typeface="Calibri"/>
                        </a:rPr>
                        <a:t>s</a:t>
                      </a:r>
                      <a:r>
                        <a:rPr sz="700" spc="-5" dirty="0">
                          <a:latin typeface="Calibri"/>
                          <a:cs typeface="Calibri"/>
                        </a:rPr>
                        <a:t>taf</a:t>
                      </a:r>
                      <a:r>
                        <a:rPr sz="700" dirty="0">
                          <a:latin typeface="Calibri"/>
                          <a:cs typeface="Calibri"/>
                        </a:rPr>
                        <a:t>f</a:t>
                      </a:r>
                      <a:r>
                        <a:rPr sz="700" spc="5" dirty="0">
                          <a:latin typeface="Calibri"/>
                          <a:cs typeface="Calibri"/>
                        </a:rPr>
                        <a:t> </a:t>
                      </a:r>
                      <a:r>
                        <a:rPr sz="700" dirty="0">
                          <a:latin typeface="Calibri"/>
                          <a:cs typeface="Calibri"/>
                        </a:rPr>
                        <a:t>(i</a:t>
                      </a:r>
                      <a:r>
                        <a:rPr sz="700" spc="-10" dirty="0">
                          <a:latin typeface="Calibri"/>
                          <a:cs typeface="Calibri"/>
                        </a:rPr>
                        <a:t>.e</a:t>
                      </a:r>
                      <a:r>
                        <a:rPr sz="700" dirty="0">
                          <a:latin typeface="Calibri"/>
                          <a:cs typeface="Calibri"/>
                        </a:rPr>
                        <a:t>. </a:t>
                      </a:r>
                      <a:r>
                        <a:rPr sz="700" spc="-5" dirty="0">
                          <a:latin typeface="Calibri"/>
                          <a:cs typeface="Calibri"/>
                        </a:rPr>
                        <a:t>th</a:t>
                      </a:r>
                      <a:r>
                        <a:rPr sz="700" spc="-10" dirty="0">
                          <a:latin typeface="Calibri"/>
                          <a:cs typeface="Calibri"/>
                        </a:rPr>
                        <a:t>o</a:t>
                      </a:r>
                      <a:r>
                        <a:rPr sz="700" dirty="0">
                          <a:latin typeface="Calibri"/>
                          <a:cs typeface="Calibri"/>
                        </a:rPr>
                        <a:t>se </a:t>
                      </a:r>
                      <a:r>
                        <a:rPr sz="700" spc="-10" dirty="0">
                          <a:latin typeface="Calibri"/>
                          <a:cs typeface="Calibri"/>
                        </a:rPr>
                        <a:t>w</a:t>
                      </a:r>
                      <a:r>
                        <a:rPr sz="700" spc="-5" dirty="0">
                          <a:latin typeface="Calibri"/>
                          <a:cs typeface="Calibri"/>
                        </a:rPr>
                        <a:t>h</a:t>
                      </a:r>
                      <a:r>
                        <a:rPr sz="700" dirty="0">
                          <a:latin typeface="Calibri"/>
                          <a:cs typeface="Calibri"/>
                        </a:rPr>
                        <a:t>o s</a:t>
                      </a:r>
                      <a:r>
                        <a:rPr sz="700" spc="-5" dirty="0">
                          <a:latin typeface="Calibri"/>
                          <a:cs typeface="Calibri"/>
                        </a:rPr>
                        <a:t>upp</a:t>
                      </a:r>
                      <a:r>
                        <a:rPr sz="700" spc="-10" dirty="0">
                          <a:latin typeface="Calibri"/>
                          <a:cs typeface="Calibri"/>
                        </a:rPr>
                        <a:t>o</a:t>
                      </a:r>
                      <a:r>
                        <a:rPr sz="700" spc="-5" dirty="0">
                          <a:latin typeface="Calibri"/>
                          <a:cs typeface="Calibri"/>
                        </a:rPr>
                        <a:t>r</a:t>
                      </a:r>
                      <a:r>
                        <a:rPr sz="700" dirty="0">
                          <a:latin typeface="Calibri"/>
                          <a:cs typeface="Calibri"/>
                        </a:rPr>
                        <a:t>t </a:t>
                      </a:r>
                      <a:r>
                        <a:rPr sz="700" spc="-5" dirty="0">
                          <a:latin typeface="Calibri"/>
                          <a:cs typeface="Calibri"/>
                        </a:rPr>
                        <a:t>th</a:t>
                      </a:r>
                      <a:r>
                        <a:rPr sz="700" dirty="0">
                          <a:latin typeface="Calibri"/>
                          <a:cs typeface="Calibri"/>
                        </a:rPr>
                        <a:t>e </a:t>
                      </a:r>
                      <a:r>
                        <a:rPr sz="700" spc="-5" dirty="0">
                          <a:latin typeface="Calibri"/>
                          <a:cs typeface="Calibri"/>
                        </a:rPr>
                        <a:t>t</a:t>
                      </a:r>
                      <a:r>
                        <a:rPr sz="700" spc="-10" dirty="0">
                          <a:latin typeface="Calibri"/>
                          <a:cs typeface="Calibri"/>
                        </a:rPr>
                        <a:t>e</a:t>
                      </a:r>
                      <a:r>
                        <a:rPr sz="700" spc="-5" dirty="0">
                          <a:latin typeface="Calibri"/>
                          <a:cs typeface="Calibri"/>
                        </a:rPr>
                        <a:t>chn</a:t>
                      </a:r>
                      <a:r>
                        <a:rPr sz="700" dirty="0">
                          <a:latin typeface="Calibri"/>
                          <a:cs typeface="Calibri"/>
                        </a:rPr>
                        <a:t>i</a:t>
                      </a:r>
                      <a:r>
                        <a:rPr sz="700" spc="-5" dirty="0">
                          <a:latin typeface="Calibri"/>
                          <a:cs typeface="Calibri"/>
                        </a:rPr>
                        <a:t>ca</a:t>
                      </a:r>
                      <a:r>
                        <a:rPr sz="700" dirty="0">
                          <a:latin typeface="Calibri"/>
                          <a:cs typeface="Calibri"/>
                        </a:rPr>
                        <a:t>l</a:t>
                      </a:r>
                      <a:r>
                        <a:rPr sz="700" spc="10" dirty="0">
                          <a:latin typeface="Calibri"/>
                          <a:cs typeface="Calibri"/>
                        </a:rPr>
                        <a:t> </a:t>
                      </a:r>
                      <a:r>
                        <a:rPr sz="700" spc="-5" dirty="0">
                          <a:latin typeface="Calibri"/>
                          <a:cs typeface="Calibri"/>
                        </a:rPr>
                        <a:t>act</a:t>
                      </a:r>
                      <a:r>
                        <a:rPr sz="700" dirty="0">
                          <a:latin typeface="Calibri"/>
                          <a:cs typeface="Calibri"/>
                        </a:rPr>
                        <a:t>i</a:t>
                      </a:r>
                      <a:r>
                        <a:rPr sz="700" spc="-5" dirty="0">
                          <a:latin typeface="Calibri"/>
                          <a:cs typeface="Calibri"/>
                        </a:rPr>
                        <a:t>v</a:t>
                      </a:r>
                      <a:r>
                        <a:rPr sz="700" dirty="0">
                          <a:latin typeface="Calibri"/>
                          <a:cs typeface="Calibri"/>
                        </a:rPr>
                        <a:t>i</a:t>
                      </a:r>
                      <a:r>
                        <a:rPr sz="700" spc="-5" dirty="0">
                          <a:latin typeface="Calibri"/>
                          <a:cs typeface="Calibri"/>
                        </a:rPr>
                        <a:t>t</a:t>
                      </a:r>
                      <a:r>
                        <a:rPr sz="700" dirty="0">
                          <a:latin typeface="Calibri"/>
                          <a:cs typeface="Calibri"/>
                        </a:rPr>
                        <a:t>i</a:t>
                      </a:r>
                      <a:r>
                        <a:rPr sz="700" spc="-10" dirty="0">
                          <a:latin typeface="Calibri"/>
                          <a:cs typeface="Calibri"/>
                        </a:rPr>
                        <a:t>e</a:t>
                      </a:r>
                      <a:r>
                        <a:rPr sz="700" dirty="0">
                          <a:latin typeface="Calibri"/>
                          <a:cs typeface="Calibri"/>
                        </a:rPr>
                        <a:t>s</a:t>
                      </a:r>
                      <a:r>
                        <a:rPr sz="700" spc="5" dirty="0">
                          <a:latin typeface="Calibri"/>
                          <a:cs typeface="Calibri"/>
                        </a:rPr>
                        <a:t> </a:t>
                      </a:r>
                      <a:r>
                        <a:rPr sz="700" spc="-10" dirty="0">
                          <a:latin typeface="Calibri"/>
                          <a:cs typeface="Calibri"/>
                        </a:rPr>
                        <a:t>o</a:t>
                      </a:r>
                      <a:r>
                        <a:rPr sz="700" dirty="0">
                          <a:latin typeface="Calibri"/>
                          <a:cs typeface="Calibri"/>
                        </a:rPr>
                        <a:t>f</a:t>
                      </a:r>
                      <a:r>
                        <a:rPr sz="700" spc="5" dirty="0">
                          <a:latin typeface="Calibri"/>
                          <a:cs typeface="Calibri"/>
                        </a:rPr>
                        <a:t> </a:t>
                      </a:r>
                      <a:r>
                        <a:rPr sz="700" dirty="0">
                          <a:latin typeface="Calibri"/>
                          <a:cs typeface="Calibri"/>
                        </a:rPr>
                        <a:t>C</a:t>
                      </a:r>
                      <a:r>
                        <a:rPr sz="700" spc="-5" dirty="0">
                          <a:latin typeface="Calibri"/>
                          <a:cs typeface="Calibri"/>
                        </a:rPr>
                        <a:t>a</a:t>
                      </a:r>
                      <a:r>
                        <a:rPr sz="700" dirty="0">
                          <a:latin typeface="Calibri"/>
                          <a:cs typeface="Calibri"/>
                        </a:rPr>
                        <a:t>l</a:t>
                      </a:r>
                      <a:r>
                        <a:rPr sz="700" spc="-5" dirty="0">
                          <a:latin typeface="Calibri"/>
                          <a:cs typeface="Calibri"/>
                        </a:rPr>
                        <a:t>t</a:t>
                      </a:r>
                      <a:r>
                        <a:rPr sz="700" spc="-10" dirty="0">
                          <a:latin typeface="Calibri"/>
                          <a:cs typeface="Calibri"/>
                        </a:rPr>
                        <a:t>e</a:t>
                      </a:r>
                      <a:r>
                        <a:rPr sz="700" spc="-5" dirty="0">
                          <a:latin typeface="Calibri"/>
                          <a:cs typeface="Calibri"/>
                        </a:rPr>
                        <a:t>ch</a:t>
                      </a:r>
                      <a:r>
                        <a:rPr sz="700" dirty="0">
                          <a:latin typeface="Calibri"/>
                          <a:cs typeface="Calibri"/>
                        </a:rPr>
                        <a:t>)</a:t>
                      </a:r>
                      <a:r>
                        <a:rPr sz="700" spc="5" dirty="0">
                          <a:latin typeface="Calibri"/>
                          <a:cs typeface="Calibri"/>
                        </a:rPr>
                        <a:t> </a:t>
                      </a:r>
                      <a:r>
                        <a:rPr sz="700" spc="-5" dirty="0">
                          <a:latin typeface="Calibri"/>
                          <a:cs typeface="Calibri"/>
                        </a:rPr>
                        <a:t>pa</a:t>
                      </a:r>
                      <a:r>
                        <a:rPr sz="700" dirty="0">
                          <a:latin typeface="Calibri"/>
                          <a:cs typeface="Calibri"/>
                        </a:rPr>
                        <a:t>id </a:t>
                      </a:r>
                      <a:r>
                        <a:rPr sz="700" spc="-10" dirty="0">
                          <a:latin typeface="Calibri"/>
                          <a:cs typeface="Calibri"/>
                        </a:rPr>
                        <a:t>o</a:t>
                      </a:r>
                      <a:r>
                        <a:rPr sz="700" dirty="0">
                          <a:latin typeface="Calibri"/>
                          <a:cs typeface="Calibri"/>
                        </a:rPr>
                        <a:t>n a</a:t>
                      </a:r>
                      <a:r>
                        <a:rPr sz="700" spc="5" dirty="0">
                          <a:latin typeface="Calibri"/>
                          <a:cs typeface="Calibri"/>
                        </a:rPr>
                        <a:t> </a:t>
                      </a:r>
                      <a:r>
                        <a:rPr sz="700" spc="-5" dirty="0">
                          <a:latin typeface="Calibri"/>
                          <a:cs typeface="Calibri"/>
                        </a:rPr>
                        <a:t>m</a:t>
                      </a:r>
                      <a:r>
                        <a:rPr sz="700" spc="-10" dirty="0">
                          <a:latin typeface="Calibri"/>
                          <a:cs typeface="Calibri"/>
                        </a:rPr>
                        <a:t>o</a:t>
                      </a:r>
                      <a:r>
                        <a:rPr sz="700" spc="-5" dirty="0">
                          <a:latin typeface="Calibri"/>
                          <a:cs typeface="Calibri"/>
                        </a:rPr>
                        <a:t>nth</a:t>
                      </a:r>
                      <a:r>
                        <a:rPr sz="700" dirty="0">
                          <a:latin typeface="Calibri"/>
                          <a:cs typeface="Calibri"/>
                        </a:rPr>
                        <a:t>ly </a:t>
                      </a:r>
                      <a:r>
                        <a:rPr sz="700" spc="-5" dirty="0">
                          <a:latin typeface="Calibri"/>
                          <a:cs typeface="Calibri"/>
                        </a:rPr>
                        <a:t>ba</a:t>
                      </a:r>
                      <a:r>
                        <a:rPr sz="700" dirty="0">
                          <a:latin typeface="Calibri"/>
                          <a:cs typeface="Calibri"/>
                        </a:rPr>
                        <a:t>sis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C</a:t>
                      </a:r>
                      <a:r>
                        <a:rPr sz="700" spc="-5" dirty="0">
                          <a:latin typeface="Calibri"/>
                          <a:cs typeface="Calibri"/>
                        </a:rPr>
                        <a:t>a</a:t>
                      </a:r>
                      <a:r>
                        <a:rPr sz="700" dirty="0">
                          <a:latin typeface="Calibri"/>
                          <a:cs typeface="Calibri"/>
                        </a:rPr>
                        <a:t>n </a:t>
                      </a:r>
                      <a:r>
                        <a:rPr sz="700" spc="-5" dirty="0">
                          <a:latin typeface="Calibri"/>
                          <a:cs typeface="Calibri"/>
                        </a:rPr>
                        <a:t>b</a:t>
                      </a:r>
                      <a:r>
                        <a:rPr sz="700" dirty="0">
                          <a:latin typeface="Calibri"/>
                          <a:cs typeface="Calibri"/>
                        </a:rPr>
                        <a:t>e </a:t>
                      </a: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10" dirty="0">
                          <a:latin typeface="Calibri"/>
                          <a:cs typeface="Calibri"/>
                        </a:rPr>
                        <a:t>o</a:t>
                      </a:r>
                      <a:r>
                        <a:rPr sz="700" dirty="0">
                          <a:latin typeface="Calibri"/>
                          <a:cs typeface="Calibri"/>
                        </a:rPr>
                        <a:t>n s</a:t>
                      </a:r>
                      <a:r>
                        <a:rPr sz="700" spc="-5" dirty="0">
                          <a:latin typeface="Calibri"/>
                          <a:cs typeface="Calibri"/>
                        </a:rPr>
                        <a:t>p</a:t>
                      </a:r>
                      <a:r>
                        <a:rPr sz="700" spc="-10" dirty="0">
                          <a:latin typeface="Calibri"/>
                          <a:cs typeface="Calibri"/>
                        </a:rPr>
                        <a:t>o</a:t>
                      </a:r>
                      <a:r>
                        <a:rPr sz="700" spc="-5" dirty="0">
                          <a:latin typeface="Calibri"/>
                          <a:cs typeface="Calibri"/>
                        </a:rPr>
                        <a:t>n</a:t>
                      </a:r>
                      <a:r>
                        <a:rPr sz="700" dirty="0">
                          <a:latin typeface="Calibri"/>
                          <a:cs typeface="Calibri"/>
                        </a:rPr>
                        <a:t>s</a:t>
                      </a:r>
                      <a:r>
                        <a:rPr sz="700" spc="-10" dirty="0">
                          <a:latin typeface="Calibri"/>
                          <a:cs typeface="Calibri"/>
                        </a:rPr>
                        <a:t>o</a:t>
                      </a:r>
                      <a:r>
                        <a:rPr sz="700" spc="-5" dirty="0">
                          <a:latin typeface="Calibri"/>
                          <a:cs typeface="Calibri"/>
                        </a:rPr>
                        <a:t>r</a:t>
                      </a:r>
                      <a:r>
                        <a:rPr sz="700" spc="-10" dirty="0">
                          <a:latin typeface="Calibri"/>
                          <a:cs typeface="Calibri"/>
                        </a:rPr>
                        <a:t>e</a:t>
                      </a:r>
                      <a:r>
                        <a:rPr sz="700" dirty="0">
                          <a:latin typeface="Calibri"/>
                          <a:cs typeface="Calibri"/>
                        </a:rPr>
                        <a:t>d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44450">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r>
              <a:tr h="802244">
                <a:tc>
                  <a:txBody>
                    <a:bodyPr/>
                    <a:lstStyle/>
                    <a:p>
                      <a:pPr marL="59690">
                        <a:lnSpc>
                          <a:spcPct val="100000"/>
                        </a:lnSpc>
                      </a:pPr>
                      <a:r>
                        <a:rPr sz="700" dirty="0">
                          <a:latin typeface="Segoe UI"/>
                          <a:cs typeface="Segoe UI"/>
                        </a:rPr>
                        <a:t>29</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49">
                      <a:solidFill>
                        <a:srgbClr val="000000"/>
                      </a:solidFill>
                      <a:prstDash val="solid"/>
                    </a:lnB>
                  </a:tcPr>
                </a:tc>
                <a:tc>
                  <a:txBody>
                    <a:bodyPr/>
                    <a:lstStyle/>
                    <a:p>
                      <a:pPr marL="17145">
                        <a:lnSpc>
                          <a:spcPct val="100000"/>
                        </a:lnSpc>
                      </a:pPr>
                      <a:r>
                        <a:rPr sz="700" dirty="0">
                          <a:latin typeface="Calibri"/>
                          <a:cs typeface="Calibri"/>
                        </a:rPr>
                        <a:t>M</a:t>
                      </a:r>
                      <a:r>
                        <a:rPr sz="700" spc="-5" dirty="0">
                          <a:latin typeface="Calibri"/>
                          <a:cs typeface="Calibri"/>
                        </a:rPr>
                        <a:t>t</a:t>
                      </a:r>
                      <a:r>
                        <a:rPr sz="700" spc="-10" dirty="0">
                          <a:latin typeface="Calibri"/>
                          <a:cs typeface="Calibri"/>
                        </a:rPr>
                        <a:t>g</a:t>
                      </a:r>
                      <a:r>
                        <a:rPr sz="700" dirty="0">
                          <a:latin typeface="Calibri"/>
                          <a:cs typeface="Calibri"/>
                        </a:rPr>
                        <a:t>s</a:t>
                      </a:r>
                      <a:r>
                        <a:rPr sz="700" spc="5" dirty="0">
                          <a:latin typeface="Calibri"/>
                          <a:cs typeface="Calibri"/>
                        </a:rPr>
                        <a:t> </a:t>
                      </a:r>
                      <a:r>
                        <a:rPr sz="700" dirty="0">
                          <a:latin typeface="Calibri"/>
                          <a:cs typeface="Calibri"/>
                        </a:rPr>
                        <a:t>-</a:t>
                      </a:r>
                      <a:r>
                        <a:rPr sz="700" spc="5" dirty="0">
                          <a:latin typeface="Calibri"/>
                          <a:cs typeface="Calibri"/>
                        </a:rPr>
                        <a:t> P</a:t>
                      </a:r>
                      <a:r>
                        <a:rPr sz="700" spc="-5" dirty="0">
                          <a:latin typeface="Calibri"/>
                          <a:cs typeface="Calibri"/>
                        </a:rPr>
                        <a:t>art</a:t>
                      </a:r>
                      <a:r>
                        <a:rPr sz="700" dirty="0">
                          <a:latin typeface="Calibri"/>
                          <a:cs typeface="Calibri"/>
                        </a:rPr>
                        <a:t>i</a:t>
                      </a:r>
                      <a:r>
                        <a:rPr sz="700" spc="-5" dirty="0">
                          <a:latin typeface="Calibri"/>
                          <a:cs typeface="Calibri"/>
                        </a:rPr>
                        <a:t>c</a:t>
                      </a:r>
                      <a:r>
                        <a:rPr sz="700" dirty="0">
                          <a:latin typeface="Calibri"/>
                          <a:cs typeface="Calibri"/>
                        </a:rPr>
                        <a:t>i</a:t>
                      </a:r>
                      <a:r>
                        <a:rPr sz="700" spc="-5" dirty="0">
                          <a:latin typeface="Calibri"/>
                          <a:cs typeface="Calibri"/>
                        </a:rPr>
                        <a:t>pan</a:t>
                      </a:r>
                      <a:r>
                        <a:rPr sz="700" dirty="0">
                          <a:latin typeface="Calibri"/>
                          <a:cs typeface="Calibri"/>
                        </a:rPr>
                        <a:t>t</a:t>
                      </a:r>
                      <a:r>
                        <a:rPr sz="700" spc="5" dirty="0">
                          <a:latin typeface="Calibri"/>
                          <a:cs typeface="Calibri"/>
                        </a:rPr>
                        <a:t> </a:t>
                      </a:r>
                      <a:r>
                        <a:rPr sz="700" dirty="0">
                          <a:latin typeface="Calibri"/>
                          <a:cs typeface="Calibri"/>
                        </a:rPr>
                        <a:t>S</a:t>
                      </a:r>
                      <a:r>
                        <a:rPr sz="700" spc="-5" dirty="0">
                          <a:latin typeface="Calibri"/>
                          <a:cs typeface="Calibri"/>
                        </a:rPr>
                        <a:t>upp</a:t>
                      </a:r>
                      <a:r>
                        <a:rPr sz="700" spc="-10" dirty="0">
                          <a:latin typeface="Calibri"/>
                          <a:cs typeface="Calibri"/>
                        </a:rPr>
                        <a:t>o</a:t>
                      </a:r>
                      <a:r>
                        <a:rPr sz="700" spc="-5" dirty="0">
                          <a:latin typeface="Calibri"/>
                          <a:cs typeface="Calibri"/>
                        </a:rPr>
                        <a:t>r</a:t>
                      </a:r>
                      <a:r>
                        <a:rPr sz="700" dirty="0">
                          <a:latin typeface="Calibri"/>
                          <a:cs typeface="Calibri"/>
                        </a:rPr>
                        <a:t>t</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pPr marL="17145">
                        <a:lnSpc>
                          <a:spcPct val="100000"/>
                        </a:lnSpc>
                      </a:pPr>
                      <a:r>
                        <a:rPr sz="700" dirty="0">
                          <a:latin typeface="Calibri"/>
                          <a:cs typeface="Calibri"/>
                        </a:rPr>
                        <a:t>M</a:t>
                      </a:r>
                      <a:r>
                        <a:rPr sz="700" spc="-5" dirty="0">
                          <a:latin typeface="Calibri"/>
                          <a:cs typeface="Calibri"/>
                        </a:rPr>
                        <a:t>at</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a</a:t>
                      </a:r>
                      <a:r>
                        <a:rPr sz="700" dirty="0">
                          <a:latin typeface="Calibri"/>
                          <a:cs typeface="Calibri"/>
                        </a:rPr>
                        <a:t>ls</a:t>
                      </a:r>
                      <a:r>
                        <a:rPr sz="700" spc="5" dirty="0">
                          <a:latin typeface="Calibri"/>
                          <a:cs typeface="Calibri"/>
                        </a:rPr>
                        <a:t> </a:t>
                      </a:r>
                      <a:r>
                        <a:rPr sz="700" spc="-5" dirty="0">
                          <a:latin typeface="Calibri"/>
                          <a:cs typeface="Calibri"/>
                        </a:rPr>
                        <a:t>an</a:t>
                      </a:r>
                      <a:r>
                        <a:rPr sz="700" dirty="0">
                          <a:latin typeface="Calibri"/>
                          <a:cs typeface="Calibri"/>
                        </a:rPr>
                        <a:t>d 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pPr marL="17145" marR="139065">
                        <a:lnSpc>
                          <a:spcPct val="110300"/>
                        </a:lnSpc>
                      </a:pPr>
                      <a:r>
                        <a:rPr sz="700" spc="-10" dirty="0">
                          <a:latin typeface="Calibri"/>
                          <a:cs typeface="Calibri"/>
                        </a:rPr>
                        <a:t>R</a:t>
                      </a:r>
                      <a:r>
                        <a:rPr sz="700" spc="-5" dirty="0">
                          <a:latin typeface="Calibri"/>
                          <a:cs typeface="Calibri"/>
                        </a:rPr>
                        <a:t>e</a:t>
                      </a:r>
                      <a:r>
                        <a:rPr sz="700" spc="-10" dirty="0">
                          <a:latin typeface="Calibri"/>
                          <a:cs typeface="Calibri"/>
                        </a:rPr>
                        <a:t>g</a:t>
                      </a:r>
                      <a:r>
                        <a:rPr sz="700" dirty="0">
                          <a:latin typeface="Calibri"/>
                          <a:cs typeface="Calibri"/>
                        </a:rPr>
                        <a:t>is</a:t>
                      </a:r>
                      <a:r>
                        <a:rPr sz="700" spc="-5" dirty="0">
                          <a:latin typeface="Calibri"/>
                          <a:cs typeface="Calibri"/>
                        </a:rPr>
                        <a:t>trat</a:t>
                      </a:r>
                      <a:r>
                        <a:rPr sz="700" dirty="0">
                          <a:latin typeface="Calibri"/>
                          <a:cs typeface="Calibri"/>
                        </a:rPr>
                        <a:t>i</a:t>
                      </a:r>
                      <a:r>
                        <a:rPr sz="700" spc="-10" dirty="0">
                          <a:latin typeface="Calibri"/>
                          <a:cs typeface="Calibri"/>
                        </a:rPr>
                        <a:t>o</a:t>
                      </a:r>
                      <a:r>
                        <a:rPr sz="700" dirty="0">
                          <a:latin typeface="Calibri"/>
                          <a:cs typeface="Calibri"/>
                        </a:rPr>
                        <a:t>n </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c</a:t>
                      </a:r>
                      <a:r>
                        <a:rPr sz="700" spc="-10" dirty="0">
                          <a:latin typeface="Calibri"/>
                          <a:cs typeface="Calibri"/>
                        </a:rPr>
                        <a:t>o</a:t>
                      </a:r>
                      <a:r>
                        <a:rPr sz="700" spc="-5" dirty="0">
                          <a:latin typeface="Calibri"/>
                          <a:cs typeface="Calibri"/>
                        </a:rPr>
                        <a:t>nferenc</a:t>
                      </a:r>
                      <a:r>
                        <a:rPr sz="700" dirty="0">
                          <a:latin typeface="Calibri"/>
                          <a:cs typeface="Calibri"/>
                        </a:rPr>
                        <a:t>e </a:t>
                      </a:r>
                      <a:r>
                        <a:rPr sz="700" spc="-5" dirty="0">
                          <a:latin typeface="Calibri"/>
                          <a:cs typeface="Calibri"/>
                        </a:rPr>
                        <a:t>fees a</a:t>
                      </a:r>
                      <a:r>
                        <a:rPr sz="700" dirty="0">
                          <a:latin typeface="Calibri"/>
                          <a:cs typeface="Calibri"/>
                        </a:rPr>
                        <a:t>ss</a:t>
                      </a:r>
                      <a:r>
                        <a:rPr sz="700" spc="-10" dirty="0">
                          <a:latin typeface="Calibri"/>
                          <a:cs typeface="Calibri"/>
                        </a:rPr>
                        <a:t>o</a:t>
                      </a:r>
                      <a:r>
                        <a:rPr sz="700" spc="-5" dirty="0">
                          <a:latin typeface="Calibri"/>
                          <a:cs typeface="Calibri"/>
                        </a:rPr>
                        <a:t>c</a:t>
                      </a:r>
                      <a:r>
                        <a:rPr sz="700" dirty="0">
                          <a:latin typeface="Calibri"/>
                          <a:cs typeface="Calibri"/>
                        </a:rPr>
                        <a:t>i</a:t>
                      </a:r>
                      <a:r>
                        <a:rPr sz="700" spc="-5" dirty="0">
                          <a:latin typeface="Calibri"/>
                          <a:cs typeface="Calibri"/>
                        </a:rPr>
                        <a:t>ate</a:t>
                      </a:r>
                      <a:r>
                        <a:rPr sz="700" dirty="0">
                          <a:latin typeface="Calibri"/>
                          <a:cs typeface="Calibri"/>
                        </a:rPr>
                        <a:t>d </a:t>
                      </a:r>
                      <a:r>
                        <a:rPr sz="700" spc="-10" dirty="0">
                          <a:latin typeface="Calibri"/>
                          <a:cs typeface="Calibri"/>
                        </a:rPr>
                        <a:t>w</a:t>
                      </a:r>
                      <a:r>
                        <a:rPr sz="700" dirty="0">
                          <a:latin typeface="Calibri"/>
                          <a:cs typeface="Calibri"/>
                        </a:rPr>
                        <a:t>i</a:t>
                      </a:r>
                      <a:r>
                        <a:rPr sz="700" spc="-5" dirty="0">
                          <a:latin typeface="Calibri"/>
                          <a:cs typeface="Calibri"/>
                        </a:rPr>
                        <a:t>t</a:t>
                      </a:r>
                      <a:r>
                        <a:rPr sz="700" dirty="0">
                          <a:latin typeface="Calibri"/>
                          <a:cs typeface="Calibri"/>
                        </a:rPr>
                        <a:t>h </a:t>
                      </a:r>
                      <a:r>
                        <a:rPr sz="700" spc="-5" dirty="0">
                          <a:latin typeface="Calibri"/>
                          <a:cs typeface="Calibri"/>
                        </a:rPr>
                        <a:t>meet</a:t>
                      </a:r>
                      <a:r>
                        <a:rPr sz="700" dirty="0">
                          <a:latin typeface="Calibri"/>
                          <a:cs typeface="Calibri"/>
                        </a:rPr>
                        <a:t>i</a:t>
                      </a:r>
                      <a:r>
                        <a:rPr sz="700" spc="-5" dirty="0">
                          <a:latin typeface="Calibri"/>
                          <a:cs typeface="Calibri"/>
                        </a:rPr>
                        <a:t>n</a:t>
                      </a:r>
                      <a:r>
                        <a:rPr sz="700" spc="-10" dirty="0">
                          <a:latin typeface="Calibri"/>
                          <a:cs typeface="Calibri"/>
                        </a:rPr>
                        <a:t>g</a:t>
                      </a:r>
                      <a:r>
                        <a:rPr sz="700" dirty="0">
                          <a:latin typeface="Calibri"/>
                          <a:cs typeface="Calibri"/>
                        </a:rPr>
                        <a:t>s, </a:t>
                      </a:r>
                      <a:r>
                        <a:rPr sz="700" spc="-5" dirty="0">
                          <a:latin typeface="Calibri"/>
                          <a:cs typeface="Calibri"/>
                        </a:rPr>
                        <a:t>c</a:t>
                      </a:r>
                      <a:r>
                        <a:rPr sz="700" spc="-10" dirty="0">
                          <a:latin typeface="Calibri"/>
                          <a:cs typeface="Calibri"/>
                        </a:rPr>
                        <a:t>o</a:t>
                      </a:r>
                      <a:r>
                        <a:rPr sz="700" spc="-5" dirty="0">
                          <a:latin typeface="Calibri"/>
                          <a:cs typeface="Calibri"/>
                        </a:rPr>
                        <a:t>nference</a:t>
                      </a:r>
                      <a:r>
                        <a:rPr sz="700" dirty="0">
                          <a:latin typeface="Calibri"/>
                          <a:cs typeface="Calibri"/>
                        </a:rPr>
                        <a:t>s, s</a:t>
                      </a:r>
                      <a:r>
                        <a:rPr sz="700" spc="-5" dirty="0">
                          <a:latin typeface="Calibri"/>
                          <a:cs typeface="Calibri"/>
                        </a:rPr>
                        <a:t>ymp</a:t>
                      </a:r>
                      <a:r>
                        <a:rPr sz="700" spc="-10" dirty="0">
                          <a:latin typeface="Calibri"/>
                          <a:cs typeface="Calibri"/>
                        </a:rPr>
                        <a:t>o</a:t>
                      </a:r>
                      <a:r>
                        <a:rPr sz="700" dirty="0">
                          <a:latin typeface="Calibri"/>
                          <a:cs typeface="Calibri"/>
                        </a:rPr>
                        <a:t>si</a:t>
                      </a:r>
                      <a:r>
                        <a:rPr sz="700" spc="-5" dirty="0">
                          <a:latin typeface="Calibri"/>
                          <a:cs typeface="Calibri"/>
                        </a:rPr>
                        <a:t>a</a:t>
                      </a:r>
                      <a:r>
                        <a:rPr sz="700" dirty="0">
                          <a:latin typeface="Calibri"/>
                          <a:cs typeface="Calibri"/>
                        </a:rPr>
                        <a:t>, </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tra</a:t>
                      </a:r>
                      <a:r>
                        <a:rPr sz="700" dirty="0">
                          <a:latin typeface="Calibri"/>
                          <a:cs typeface="Calibri"/>
                        </a:rPr>
                        <a:t>i</a:t>
                      </a:r>
                      <a:r>
                        <a:rPr sz="700" spc="-5" dirty="0">
                          <a:latin typeface="Calibri"/>
                          <a:cs typeface="Calibri"/>
                        </a:rPr>
                        <a:t>n</a:t>
                      </a:r>
                      <a:r>
                        <a:rPr sz="700" dirty="0">
                          <a:latin typeface="Calibri"/>
                          <a:cs typeface="Calibri"/>
                        </a:rPr>
                        <a:t>i</a:t>
                      </a:r>
                      <a:r>
                        <a:rPr sz="700" spc="-5" dirty="0">
                          <a:latin typeface="Calibri"/>
                          <a:cs typeface="Calibri"/>
                        </a:rPr>
                        <a:t>n</a:t>
                      </a:r>
                      <a:r>
                        <a:rPr sz="700" dirty="0">
                          <a:latin typeface="Calibri"/>
                          <a:cs typeface="Calibri"/>
                        </a:rPr>
                        <a:t>g </a:t>
                      </a:r>
                      <a:r>
                        <a:rPr sz="700" spc="-5" dirty="0">
                          <a:latin typeface="Calibri"/>
                          <a:cs typeface="Calibri"/>
                        </a:rPr>
                        <a:t>pr</a:t>
                      </a:r>
                      <a:r>
                        <a:rPr sz="700" spc="-10" dirty="0">
                          <a:latin typeface="Calibri"/>
                          <a:cs typeface="Calibri"/>
                        </a:rPr>
                        <a:t>o</a:t>
                      </a:r>
                      <a:r>
                        <a:rPr sz="700" spc="5" dirty="0">
                          <a:latin typeface="Calibri"/>
                          <a:cs typeface="Calibri"/>
                        </a:rPr>
                        <a:t>j</a:t>
                      </a:r>
                      <a:r>
                        <a:rPr sz="700" spc="-10" dirty="0">
                          <a:latin typeface="Calibri"/>
                          <a:cs typeface="Calibri"/>
                        </a:rPr>
                        <a:t>e</a:t>
                      </a:r>
                      <a:r>
                        <a:rPr sz="700" spc="-5" dirty="0">
                          <a:latin typeface="Calibri"/>
                          <a:cs typeface="Calibri"/>
                        </a:rPr>
                        <a:t>ct</a:t>
                      </a:r>
                      <a:r>
                        <a:rPr sz="700" dirty="0">
                          <a:latin typeface="Calibri"/>
                          <a:cs typeface="Calibri"/>
                        </a:rPr>
                        <a:t>s</a:t>
                      </a:r>
                      <a:r>
                        <a:rPr sz="700" spc="5" dirty="0">
                          <a:latin typeface="Calibri"/>
                          <a:cs typeface="Calibri"/>
                        </a:rPr>
                        <a:t> </a:t>
                      </a:r>
                      <a:r>
                        <a:rPr sz="700" spc="-5" dirty="0">
                          <a:latin typeface="Calibri"/>
                          <a:cs typeface="Calibri"/>
                        </a:rPr>
                        <a:t>tha</a:t>
                      </a:r>
                      <a:r>
                        <a:rPr sz="700" dirty="0">
                          <a:latin typeface="Calibri"/>
                          <a:cs typeface="Calibri"/>
                        </a:rPr>
                        <a:t>t</a:t>
                      </a:r>
                      <a:r>
                        <a:rPr sz="700" spc="5" dirty="0">
                          <a:latin typeface="Calibri"/>
                          <a:cs typeface="Calibri"/>
                        </a:rPr>
                        <a:t> </a:t>
                      </a:r>
                      <a:r>
                        <a:rPr sz="700" spc="-5" dirty="0">
                          <a:latin typeface="Calibri"/>
                          <a:cs typeface="Calibri"/>
                        </a:rPr>
                        <a:t>are pa</a:t>
                      </a:r>
                      <a:r>
                        <a:rPr sz="700" dirty="0">
                          <a:latin typeface="Calibri"/>
                          <a:cs typeface="Calibri"/>
                        </a:rPr>
                        <a:t>id </a:t>
                      </a:r>
                      <a:r>
                        <a:rPr sz="700" spc="-5" dirty="0">
                          <a:latin typeface="Calibri"/>
                          <a:cs typeface="Calibri"/>
                        </a:rPr>
                        <a:t>t</a:t>
                      </a:r>
                      <a:r>
                        <a:rPr sz="700" spc="-10" dirty="0">
                          <a:latin typeface="Calibri"/>
                          <a:cs typeface="Calibri"/>
                        </a:rPr>
                        <a:t>o</a:t>
                      </a:r>
                      <a:r>
                        <a:rPr sz="700" dirty="0">
                          <a:latin typeface="Calibri"/>
                          <a:cs typeface="Calibri"/>
                        </a:rPr>
                        <a:t>, </a:t>
                      </a:r>
                      <a:r>
                        <a:rPr sz="700" spc="-10" dirty="0">
                          <a:latin typeface="Calibri"/>
                          <a:cs typeface="Calibri"/>
                        </a:rPr>
                        <a:t>o</a:t>
                      </a:r>
                      <a:r>
                        <a:rPr sz="700" dirty="0">
                          <a:latin typeface="Calibri"/>
                          <a:cs typeface="Calibri"/>
                        </a:rPr>
                        <a:t>r</a:t>
                      </a:r>
                      <a:r>
                        <a:rPr sz="700" spc="5" dirty="0">
                          <a:latin typeface="Calibri"/>
                          <a:cs typeface="Calibri"/>
                        </a:rPr>
                        <a:t> </a:t>
                      </a:r>
                      <a:r>
                        <a:rPr sz="700" spc="-10" dirty="0">
                          <a:latin typeface="Calibri"/>
                          <a:cs typeface="Calibri"/>
                        </a:rPr>
                        <a:t>o</a:t>
                      </a:r>
                      <a:r>
                        <a:rPr sz="700" dirty="0">
                          <a:latin typeface="Calibri"/>
                          <a:cs typeface="Calibri"/>
                        </a:rPr>
                        <a:t>n </a:t>
                      </a:r>
                      <a:r>
                        <a:rPr sz="700" spc="-5" dirty="0">
                          <a:latin typeface="Calibri"/>
                          <a:cs typeface="Calibri"/>
                        </a:rPr>
                        <a:t>b</a:t>
                      </a:r>
                      <a:r>
                        <a:rPr sz="700" spc="-10" dirty="0">
                          <a:latin typeface="Calibri"/>
                          <a:cs typeface="Calibri"/>
                        </a:rPr>
                        <a:t>e</a:t>
                      </a:r>
                      <a:r>
                        <a:rPr sz="700" spc="-5" dirty="0">
                          <a:latin typeface="Calibri"/>
                          <a:cs typeface="Calibri"/>
                        </a:rPr>
                        <a:t>ha</a:t>
                      </a:r>
                      <a:r>
                        <a:rPr sz="700" dirty="0">
                          <a:latin typeface="Calibri"/>
                          <a:cs typeface="Calibri"/>
                        </a:rPr>
                        <a:t>lf</a:t>
                      </a:r>
                      <a:r>
                        <a:rPr sz="700" spc="5" dirty="0">
                          <a:latin typeface="Calibri"/>
                          <a:cs typeface="Calibri"/>
                        </a:rPr>
                        <a:t> </a:t>
                      </a:r>
                      <a:r>
                        <a:rPr sz="700" spc="-10" dirty="0">
                          <a:latin typeface="Calibri"/>
                          <a:cs typeface="Calibri"/>
                        </a:rPr>
                        <a:t>o</a:t>
                      </a:r>
                      <a:r>
                        <a:rPr sz="700" dirty="0">
                          <a:latin typeface="Calibri"/>
                          <a:cs typeface="Calibri"/>
                        </a:rPr>
                        <a:t>f</a:t>
                      </a:r>
                      <a:r>
                        <a:rPr sz="700" spc="5" dirty="0">
                          <a:latin typeface="Calibri"/>
                          <a:cs typeface="Calibri"/>
                        </a:rPr>
                        <a:t> </a:t>
                      </a:r>
                      <a:r>
                        <a:rPr sz="700" spc="-5" dirty="0">
                          <a:latin typeface="Calibri"/>
                          <a:cs typeface="Calibri"/>
                        </a:rPr>
                        <a:t>part</a:t>
                      </a:r>
                      <a:r>
                        <a:rPr sz="700" dirty="0">
                          <a:latin typeface="Calibri"/>
                          <a:cs typeface="Calibri"/>
                        </a:rPr>
                        <a:t>i</a:t>
                      </a:r>
                      <a:r>
                        <a:rPr sz="700" spc="-5" dirty="0">
                          <a:latin typeface="Calibri"/>
                          <a:cs typeface="Calibri"/>
                        </a:rPr>
                        <a:t>c</a:t>
                      </a:r>
                      <a:r>
                        <a:rPr sz="700" dirty="0">
                          <a:latin typeface="Calibri"/>
                          <a:cs typeface="Calibri"/>
                        </a:rPr>
                        <a:t>i</a:t>
                      </a:r>
                      <a:r>
                        <a:rPr sz="700" spc="-5" dirty="0">
                          <a:latin typeface="Calibri"/>
                          <a:cs typeface="Calibri"/>
                        </a:rPr>
                        <a:t>pant</a:t>
                      </a:r>
                      <a:r>
                        <a:rPr sz="700" dirty="0">
                          <a:latin typeface="Calibri"/>
                          <a:cs typeface="Calibri"/>
                        </a:rPr>
                        <a:t>s</a:t>
                      </a:r>
                      <a:r>
                        <a:rPr sz="700" spc="5" dirty="0">
                          <a:latin typeface="Calibri"/>
                          <a:cs typeface="Calibri"/>
                        </a:rPr>
                        <a:t> </a:t>
                      </a:r>
                      <a:r>
                        <a:rPr sz="700" spc="-10" dirty="0">
                          <a:latin typeface="Calibri"/>
                          <a:cs typeface="Calibri"/>
                        </a:rPr>
                        <a:t>o</a:t>
                      </a:r>
                      <a:r>
                        <a:rPr sz="700" dirty="0">
                          <a:latin typeface="Calibri"/>
                          <a:cs typeface="Calibri"/>
                        </a:rPr>
                        <a:t>r </a:t>
                      </a:r>
                      <a:r>
                        <a:rPr sz="700" spc="-5" dirty="0">
                          <a:latin typeface="Calibri"/>
                          <a:cs typeface="Calibri"/>
                        </a:rPr>
                        <a:t>tra</a:t>
                      </a:r>
                      <a:r>
                        <a:rPr sz="700" dirty="0">
                          <a:latin typeface="Calibri"/>
                          <a:cs typeface="Calibri"/>
                        </a:rPr>
                        <a:t>i</a:t>
                      </a:r>
                      <a:r>
                        <a:rPr sz="700" spc="-5" dirty="0">
                          <a:latin typeface="Calibri"/>
                          <a:cs typeface="Calibri"/>
                        </a:rPr>
                        <a:t>nee</a:t>
                      </a:r>
                      <a:r>
                        <a:rPr sz="700" dirty="0">
                          <a:latin typeface="Calibri"/>
                          <a:cs typeface="Calibri"/>
                        </a:rPr>
                        <a:t>s</a:t>
                      </a:r>
                      <a:r>
                        <a:rPr sz="700" spc="5" dirty="0">
                          <a:latin typeface="Calibri"/>
                          <a:cs typeface="Calibri"/>
                        </a:rPr>
                        <a:t> </a:t>
                      </a:r>
                      <a:r>
                        <a:rPr sz="700" spc="-10" dirty="0">
                          <a:latin typeface="Calibri"/>
                          <a:cs typeface="Calibri"/>
                        </a:rPr>
                        <a:t>w</a:t>
                      </a:r>
                      <a:r>
                        <a:rPr sz="700" spc="-5" dirty="0">
                          <a:latin typeface="Calibri"/>
                          <a:cs typeface="Calibri"/>
                        </a:rPr>
                        <a:t>h</a:t>
                      </a:r>
                      <a:r>
                        <a:rPr sz="700" dirty="0">
                          <a:latin typeface="Calibri"/>
                          <a:cs typeface="Calibri"/>
                        </a:rPr>
                        <a:t>o </a:t>
                      </a:r>
                      <a:r>
                        <a:rPr sz="700" spc="-5" dirty="0">
                          <a:latin typeface="Calibri"/>
                          <a:cs typeface="Calibri"/>
                        </a:rPr>
                        <a:t>ar</a:t>
                      </a:r>
                      <a:r>
                        <a:rPr sz="700" dirty="0">
                          <a:latin typeface="Calibri"/>
                          <a:cs typeface="Calibri"/>
                        </a:rPr>
                        <a:t>e </a:t>
                      </a:r>
                      <a:r>
                        <a:rPr sz="700" spc="-5" dirty="0">
                          <a:latin typeface="Calibri"/>
                          <a:cs typeface="Calibri"/>
                        </a:rPr>
                        <a:t>n</a:t>
                      </a:r>
                      <a:r>
                        <a:rPr sz="700" spc="-10" dirty="0">
                          <a:latin typeface="Calibri"/>
                          <a:cs typeface="Calibri"/>
                        </a:rPr>
                        <a:t>o</a:t>
                      </a:r>
                      <a:r>
                        <a:rPr sz="700" dirty="0">
                          <a:latin typeface="Calibri"/>
                          <a:cs typeface="Calibri"/>
                        </a:rPr>
                        <a:t>t</a:t>
                      </a:r>
                      <a:r>
                        <a:rPr sz="700" spc="5" dirty="0">
                          <a:latin typeface="Calibri"/>
                          <a:cs typeface="Calibri"/>
                        </a:rPr>
                        <a:t> </a:t>
                      </a:r>
                      <a:r>
                        <a:rPr sz="700" spc="-5" dirty="0">
                          <a:latin typeface="Calibri"/>
                          <a:cs typeface="Calibri"/>
                        </a:rPr>
                        <a:t>emp</a:t>
                      </a:r>
                      <a:r>
                        <a:rPr sz="700" dirty="0">
                          <a:latin typeface="Calibri"/>
                          <a:cs typeface="Calibri"/>
                        </a:rPr>
                        <a:t>l</a:t>
                      </a:r>
                      <a:r>
                        <a:rPr sz="700" spc="-10" dirty="0">
                          <a:latin typeface="Calibri"/>
                          <a:cs typeface="Calibri"/>
                        </a:rPr>
                        <a:t>o</a:t>
                      </a:r>
                      <a:r>
                        <a:rPr sz="700" spc="-5" dirty="0">
                          <a:latin typeface="Calibri"/>
                          <a:cs typeface="Calibri"/>
                        </a:rPr>
                        <a:t>yee</a:t>
                      </a:r>
                      <a:r>
                        <a:rPr sz="700" dirty="0">
                          <a:latin typeface="Calibri"/>
                          <a:cs typeface="Calibri"/>
                        </a:rPr>
                        <a:t>s</a:t>
                      </a:r>
                      <a:r>
                        <a:rPr sz="700" spc="5" dirty="0">
                          <a:latin typeface="Calibri"/>
                          <a:cs typeface="Calibri"/>
                        </a:rPr>
                        <a:t> </a:t>
                      </a:r>
                      <a:r>
                        <a:rPr sz="700" spc="-10" dirty="0">
                          <a:latin typeface="Calibri"/>
                          <a:cs typeface="Calibri"/>
                        </a:rPr>
                        <a:t>of </a:t>
                      </a:r>
                      <a:r>
                        <a:rPr sz="700" dirty="0">
                          <a:latin typeface="Calibri"/>
                          <a:cs typeface="Calibri"/>
                        </a:rPr>
                        <a:t>C</a:t>
                      </a:r>
                      <a:r>
                        <a:rPr sz="700" spc="-5" dirty="0">
                          <a:latin typeface="Calibri"/>
                          <a:cs typeface="Calibri"/>
                        </a:rPr>
                        <a:t>a</a:t>
                      </a:r>
                      <a:r>
                        <a:rPr sz="700" dirty="0">
                          <a:latin typeface="Calibri"/>
                          <a:cs typeface="Calibri"/>
                        </a:rPr>
                        <a:t>l</a:t>
                      </a:r>
                      <a:r>
                        <a:rPr sz="700" spc="-5" dirty="0">
                          <a:latin typeface="Calibri"/>
                          <a:cs typeface="Calibri"/>
                        </a:rPr>
                        <a:t>tech</a:t>
                      </a:r>
                      <a:r>
                        <a:rPr sz="700" dirty="0">
                          <a:latin typeface="Calibri"/>
                          <a:cs typeface="Calibri"/>
                        </a:rPr>
                        <a:t>.</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49">
                      <a:solidFill>
                        <a:srgbClr val="000000"/>
                      </a:solidFill>
                      <a:prstDash val="solid"/>
                    </a:lnB>
                  </a:tcPr>
                </a:tc>
                <a:tc>
                  <a:txBody>
                    <a:bodyPr/>
                    <a:lstStyle/>
                    <a:p>
                      <a:pPr marL="17145">
                        <a:lnSpc>
                          <a:spcPct val="100000"/>
                        </a:lnSpc>
                      </a:pPr>
                      <a:r>
                        <a:rPr sz="700" spc="5" dirty="0">
                          <a:latin typeface="Calibri"/>
                          <a:cs typeface="Calibri"/>
                        </a:rPr>
                        <a:t>E</a:t>
                      </a:r>
                      <a:r>
                        <a:rPr sz="700" dirty="0">
                          <a:latin typeface="Calibri"/>
                          <a:cs typeface="Calibri"/>
                        </a:rPr>
                        <a:t>x</a:t>
                      </a:r>
                      <a:r>
                        <a:rPr sz="700" spc="-10" dirty="0">
                          <a:latin typeface="Calibri"/>
                          <a:cs typeface="Calibri"/>
                        </a:rPr>
                        <a:t>e</a:t>
                      </a:r>
                      <a:r>
                        <a:rPr sz="700" spc="-5" dirty="0">
                          <a:latin typeface="Calibri"/>
                          <a:cs typeface="Calibri"/>
                        </a:rPr>
                        <a:t>mp</a:t>
                      </a:r>
                      <a:r>
                        <a:rPr sz="700" dirty="0">
                          <a:latin typeface="Calibri"/>
                          <a:cs typeface="Calibri"/>
                        </a:rPr>
                        <a:t>t</a:t>
                      </a:r>
                      <a:r>
                        <a:rPr sz="700" spc="5" dirty="0">
                          <a:latin typeface="Calibri"/>
                          <a:cs typeface="Calibri"/>
                        </a:rPr>
                        <a:t> </a:t>
                      </a:r>
                      <a:r>
                        <a:rPr sz="700" spc="-5" dirty="0">
                          <a:latin typeface="Calibri"/>
                          <a:cs typeface="Calibri"/>
                        </a:rPr>
                        <a:t>fr</a:t>
                      </a:r>
                      <a:r>
                        <a:rPr sz="700" spc="-10" dirty="0">
                          <a:latin typeface="Calibri"/>
                          <a:cs typeface="Calibri"/>
                        </a:rPr>
                        <a:t>o</a:t>
                      </a:r>
                      <a:r>
                        <a:rPr sz="700" dirty="0">
                          <a:latin typeface="Calibri"/>
                          <a:cs typeface="Calibri"/>
                        </a:rPr>
                        <a:t>m</a:t>
                      </a:r>
                      <a:r>
                        <a:rPr sz="700" spc="5" dirty="0">
                          <a:latin typeface="Calibri"/>
                          <a:cs typeface="Calibri"/>
                        </a:rPr>
                        <a:t> </a:t>
                      </a:r>
                      <a:r>
                        <a:rPr sz="700" dirty="0">
                          <a:latin typeface="Calibri"/>
                          <a:cs typeface="Calibri"/>
                        </a:rPr>
                        <a:t>i</a:t>
                      </a:r>
                      <a:r>
                        <a:rPr sz="700" spc="-5" dirty="0">
                          <a:latin typeface="Calibri"/>
                          <a:cs typeface="Calibri"/>
                        </a:rPr>
                        <a:t>nd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a:t>
                      </a:r>
                      <a:r>
                        <a:rPr sz="700" dirty="0">
                          <a:latin typeface="Calibri"/>
                          <a:cs typeface="Calibri"/>
                        </a:rPr>
                        <a:t>t</a:t>
                      </a:r>
                      <a:r>
                        <a:rPr sz="700" spc="5" dirty="0">
                          <a:latin typeface="Calibri"/>
                          <a:cs typeface="Calibri"/>
                        </a:rPr>
                        <a:t>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49">
                      <a:solidFill>
                        <a:srgbClr val="000000"/>
                      </a:solidFill>
                      <a:prstDash val="solid"/>
                    </a:lnB>
                  </a:tcPr>
                </a:tc>
                <a:tc>
                  <a:txBody>
                    <a:bodyPr/>
                    <a:lstStyle/>
                    <a:p>
                      <a:pPr marL="17145" marR="170180">
                        <a:lnSpc>
                          <a:spcPct val="110300"/>
                        </a:lnSpc>
                      </a:pPr>
                      <a:r>
                        <a:rPr sz="700" spc="5" dirty="0">
                          <a:latin typeface="Calibri"/>
                          <a:cs typeface="Calibri"/>
                        </a:rPr>
                        <a:t>Y</a:t>
                      </a:r>
                      <a:r>
                        <a:rPr sz="700" spc="-10"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10" dirty="0">
                          <a:latin typeface="Calibri"/>
                          <a:cs typeface="Calibri"/>
                        </a:rPr>
                        <a:t>e</a:t>
                      </a:r>
                      <a:r>
                        <a:rPr sz="700" dirty="0">
                          <a:latin typeface="Calibri"/>
                          <a:cs typeface="Calibri"/>
                        </a:rPr>
                        <a:t>x</a:t>
                      </a:r>
                      <a:r>
                        <a:rPr sz="700" spc="-5" dirty="0">
                          <a:latin typeface="Calibri"/>
                          <a:cs typeface="Calibri"/>
                        </a:rPr>
                        <a:t>t</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spc="-5" dirty="0">
                          <a:latin typeface="Calibri"/>
                          <a:cs typeface="Calibri"/>
                        </a:rPr>
                        <a:t>part</a:t>
                      </a:r>
                      <a:r>
                        <a:rPr sz="700" dirty="0">
                          <a:latin typeface="Calibri"/>
                          <a:cs typeface="Calibri"/>
                        </a:rPr>
                        <a:t>i</a:t>
                      </a:r>
                      <a:r>
                        <a:rPr sz="700" spc="-5" dirty="0">
                          <a:latin typeface="Calibri"/>
                          <a:cs typeface="Calibri"/>
                        </a:rPr>
                        <a:t>c</a:t>
                      </a:r>
                      <a:r>
                        <a:rPr sz="700" dirty="0">
                          <a:latin typeface="Calibri"/>
                          <a:cs typeface="Calibri"/>
                        </a:rPr>
                        <a:t>i</a:t>
                      </a:r>
                      <a:r>
                        <a:rPr sz="700" spc="-5" dirty="0">
                          <a:latin typeface="Calibri"/>
                          <a:cs typeface="Calibri"/>
                        </a:rPr>
                        <a:t>pan</a:t>
                      </a:r>
                      <a:r>
                        <a:rPr sz="700" dirty="0">
                          <a:latin typeface="Calibri"/>
                          <a:cs typeface="Calibri"/>
                        </a:rPr>
                        <a:t>t</a:t>
                      </a:r>
                      <a:r>
                        <a:rPr sz="700" spc="5" dirty="0">
                          <a:latin typeface="Calibri"/>
                          <a:cs typeface="Calibri"/>
                        </a:rPr>
                        <a:t> </a:t>
                      </a:r>
                      <a:r>
                        <a:rPr sz="700" dirty="0">
                          <a:latin typeface="Calibri"/>
                          <a:cs typeface="Calibri"/>
                        </a:rPr>
                        <a:t>s</a:t>
                      </a:r>
                      <a:r>
                        <a:rPr sz="700" spc="-5" dirty="0">
                          <a:latin typeface="Calibri"/>
                          <a:cs typeface="Calibri"/>
                        </a:rPr>
                        <a:t>upp</a:t>
                      </a:r>
                      <a:r>
                        <a:rPr sz="700" spc="-10" dirty="0">
                          <a:latin typeface="Calibri"/>
                          <a:cs typeface="Calibri"/>
                        </a:rPr>
                        <a:t>o</a:t>
                      </a:r>
                      <a:r>
                        <a:rPr sz="700" spc="-5" dirty="0">
                          <a:latin typeface="Calibri"/>
                          <a:cs typeface="Calibri"/>
                        </a:rPr>
                        <a:t>r</a:t>
                      </a:r>
                      <a:r>
                        <a:rPr sz="700" dirty="0">
                          <a:latin typeface="Calibri"/>
                          <a:cs typeface="Calibri"/>
                        </a:rPr>
                        <a:t>t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spc="-5" dirty="0">
                          <a:latin typeface="Calibri"/>
                          <a:cs typeface="Calibri"/>
                        </a:rPr>
                        <a:t>ar</a:t>
                      </a:r>
                      <a:r>
                        <a:rPr sz="700" dirty="0">
                          <a:latin typeface="Calibri"/>
                          <a:cs typeface="Calibri"/>
                        </a:rPr>
                        <a:t>e </a:t>
                      </a:r>
                      <a:r>
                        <a:rPr sz="700" spc="-5" dirty="0">
                          <a:latin typeface="Calibri"/>
                          <a:cs typeface="Calibri"/>
                        </a:rPr>
                        <a:t>auth</a:t>
                      </a:r>
                      <a:r>
                        <a:rPr sz="700" spc="-10" dirty="0">
                          <a:latin typeface="Calibri"/>
                          <a:cs typeface="Calibri"/>
                        </a:rPr>
                        <a:t>o</a:t>
                      </a:r>
                      <a:r>
                        <a:rPr sz="700" spc="-5" dirty="0">
                          <a:latin typeface="Calibri"/>
                          <a:cs typeface="Calibri"/>
                        </a:rPr>
                        <a:t>r</a:t>
                      </a:r>
                      <a:r>
                        <a:rPr sz="700" dirty="0">
                          <a:latin typeface="Calibri"/>
                          <a:cs typeface="Calibri"/>
                        </a:rPr>
                        <a:t>i</a:t>
                      </a:r>
                      <a:r>
                        <a:rPr sz="700" spc="-5" dirty="0">
                          <a:latin typeface="Calibri"/>
                          <a:cs typeface="Calibri"/>
                        </a:rPr>
                        <a:t>z</a:t>
                      </a:r>
                      <a:r>
                        <a:rPr sz="700" spc="-10" dirty="0">
                          <a:latin typeface="Calibri"/>
                          <a:cs typeface="Calibri"/>
                        </a:rPr>
                        <a:t>e</a:t>
                      </a:r>
                      <a:r>
                        <a:rPr sz="700" dirty="0">
                          <a:latin typeface="Calibri"/>
                          <a:cs typeface="Calibri"/>
                        </a:rPr>
                        <a:t>d in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bud</a:t>
                      </a:r>
                      <a:r>
                        <a:rPr sz="700" spc="-10" dirty="0">
                          <a:latin typeface="Calibri"/>
                          <a:cs typeface="Calibri"/>
                        </a:rPr>
                        <a:t>ge</a:t>
                      </a:r>
                      <a:r>
                        <a:rPr sz="700" spc="-5" dirty="0">
                          <a:latin typeface="Calibri"/>
                          <a:cs typeface="Calibri"/>
                        </a:rPr>
                        <a:t>t</a:t>
                      </a:r>
                      <a:r>
                        <a:rPr sz="700" dirty="0">
                          <a:latin typeface="Calibri"/>
                          <a:cs typeface="Calibri"/>
                        </a:rPr>
                        <a:t>, </a:t>
                      </a:r>
                      <a:r>
                        <a:rPr sz="700" spc="-5" dirty="0">
                          <a:latin typeface="Calibri"/>
                          <a:cs typeface="Calibri"/>
                        </a:rPr>
                        <a:t>ar</a:t>
                      </a:r>
                      <a:r>
                        <a:rPr sz="700" dirty="0">
                          <a:latin typeface="Calibri"/>
                          <a:cs typeface="Calibri"/>
                        </a:rPr>
                        <a:t>e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a:t>
                      </a:r>
                      <a:r>
                        <a:rPr sz="700" spc="5" dirty="0">
                          <a:latin typeface="Calibri"/>
                          <a:cs typeface="Calibri"/>
                        </a:rPr>
                        <a:t>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r>
              <a:tr h="668537">
                <a:tc>
                  <a:txBody>
                    <a:bodyPr/>
                    <a:lstStyle/>
                    <a:p>
                      <a:pPr marL="59690">
                        <a:lnSpc>
                          <a:spcPct val="100000"/>
                        </a:lnSpc>
                      </a:pPr>
                      <a:r>
                        <a:rPr sz="700" dirty="0">
                          <a:latin typeface="Segoe UI"/>
                          <a:cs typeface="Segoe UI"/>
                        </a:rPr>
                        <a:t>30</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49">
                      <a:solidFill>
                        <a:srgbClr val="000000"/>
                      </a:solidFill>
                      <a:prstDash val="solid"/>
                    </a:lnT>
                    <a:lnB w="13449">
                      <a:solidFill>
                        <a:srgbClr val="000000"/>
                      </a:solidFill>
                      <a:prstDash val="solid"/>
                    </a:lnB>
                  </a:tcPr>
                </a:tc>
                <a:tc>
                  <a:txBody>
                    <a:bodyPr/>
                    <a:lstStyle/>
                    <a:p>
                      <a:pPr marL="17145">
                        <a:lnSpc>
                          <a:spcPct val="100000"/>
                        </a:lnSpc>
                      </a:pPr>
                      <a:r>
                        <a:rPr sz="700" spc="5" dirty="0">
                          <a:latin typeface="Calibri"/>
                          <a:cs typeface="Calibri"/>
                        </a:rPr>
                        <a:t>NT</a:t>
                      </a:r>
                      <a:r>
                        <a:rPr sz="700" dirty="0">
                          <a:latin typeface="Calibri"/>
                          <a:cs typeface="Calibri"/>
                        </a:rPr>
                        <a:t>R </a:t>
                      </a:r>
                      <a:r>
                        <a:rPr sz="700" spc="5" dirty="0">
                          <a:latin typeface="Calibri"/>
                          <a:cs typeface="Calibri"/>
                        </a:rPr>
                        <a:t>G</a:t>
                      </a:r>
                      <a:r>
                        <a:rPr sz="700" spc="-5" dirty="0">
                          <a:latin typeface="Calibri"/>
                          <a:cs typeface="Calibri"/>
                        </a:rPr>
                        <a:t>ra</a:t>
                      </a:r>
                      <a:r>
                        <a:rPr sz="700" dirty="0">
                          <a:latin typeface="Calibri"/>
                          <a:cs typeface="Calibri"/>
                        </a:rPr>
                        <a:t>d Assis</a:t>
                      </a:r>
                      <a:r>
                        <a:rPr sz="700" spc="-5" dirty="0">
                          <a:latin typeface="Calibri"/>
                          <a:cs typeface="Calibri"/>
                        </a:rPr>
                        <a:t>tant</a:t>
                      </a:r>
                      <a:r>
                        <a:rPr sz="700" dirty="0">
                          <a:latin typeface="Calibri"/>
                          <a:cs typeface="Calibri"/>
                        </a:rPr>
                        <a:t>s</a:t>
                      </a:r>
                      <a:r>
                        <a:rPr sz="700" spc="-5" dirty="0">
                          <a:latin typeface="Calibri"/>
                          <a:cs typeface="Calibri"/>
                        </a:rPr>
                        <a:t>h</a:t>
                      </a:r>
                      <a:r>
                        <a:rPr sz="700" dirty="0">
                          <a:latin typeface="Calibri"/>
                          <a:cs typeface="Calibri"/>
                        </a:rPr>
                        <a:t>i</a:t>
                      </a:r>
                      <a:r>
                        <a:rPr sz="700" spc="-5" dirty="0">
                          <a:latin typeface="Calibri"/>
                          <a:cs typeface="Calibri"/>
                        </a:rPr>
                        <a:t>p</a:t>
                      </a:r>
                      <a:r>
                        <a:rPr sz="700" dirty="0">
                          <a:latin typeface="Calibri"/>
                          <a:cs typeface="Calibri"/>
                        </a:rPr>
                        <a:t>s</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7145">
                        <a:lnSpc>
                          <a:spcPct val="100000"/>
                        </a:lnSpc>
                      </a:pPr>
                      <a:r>
                        <a:rPr sz="700" dirty="0">
                          <a:latin typeface="Calibri"/>
                          <a:cs typeface="Calibri"/>
                        </a:rPr>
                        <a:t>All</a:t>
                      </a:r>
                      <a:r>
                        <a:rPr sz="700" spc="10" dirty="0">
                          <a:latin typeface="Calibri"/>
                          <a:cs typeface="Calibri"/>
                        </a:rPr>
                        <a:t> </a:t>
                      </a:r>
                      <a:r>
                        <a:rPr sz="700" spc="5" dirty="0">
                          <a:latin typeface="Calibri"/>
                          <a:cs typeface="Calibri"/>
                        </a:rPr>
                        <a:t>O</a:t>
                      </a:r>
                      <a:r>
                        <a:rPr sz="700" spc="-5" dirty="0">
                          <a:latin typeface="Calibri"/>
                          <a:cs typeface="Calibri"/>
                        </a:rPr>
                        <a:t>th</a:t>
                      </a:r>
                      <a:r>
                        <a:rPr sz="700" spc="-10" dirty="0">
                          <a:latin typeface="Calibri"/>
                          <a:cs typeface="Calibri"/>
                        </a:rPr>
                        <a:t>e</a:t>
                      </a:r>
                      <a:r>
                        <a:rPr sz="700" dirty="0">
                          <a:latin typeface="Calibri"/>
                          <a:cs typeface="Calibri"/>
                        </a:rPr>
                        <a:t>r</a:t>
                      </a:r>
                      <a:r>
                        <a:rPr sz="700" spc="5" dirty="0">
                          <a:latin typeface="Calibri"/>
                          <a:cs typeface="Calibri"/>
                        </a:rPr>
                        <a:t> </a:t>
                      </a:r>
                      <a:r>
                        <a:rPr sz="700" dirty="0">
                          <a:latin typeface="Calibri"/>
                          <a:cs typeface="Calibri"/>
                        </a:rPr>
                        <a:t>S</a:t>
                      </a:r>
                      <a:r>
                        <a:rPr sz="700" spc="-5" dirty="0">
                          <a:latin typeface="Calibri"/>
                          <a:cs typeface="Calibri"/>
                        </a:rPr>
                        <a:t>a</a:t>
                      </a:r>
                      <a:r>
                        <a:rPr sz="700" dirty="0">
                          <a:latin typeface="Calibri"/>
                          <a:cs typeface="Calibri"/>
                        </a:rPr>
                        <a:t>l</a:t>
                      </a:r>
                      <a:r>
                        <a:rPr sz="700" spc="-5" dirty="0">
                          <a:latin typeface="Calibri"/>
                          <a:cs typeface="Calibri"/>
                        </a:rPr>
                        <a:t>ar</a:t>
                      </a:r>
                      <a:r>
                        <a:rPr sz="700" dirty="0">
                          <a:latin typeface="Calibri"/>
                          <a:cs typeface="Calibri"/>
                        </a:rPr>
                        <a:t>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7145" marR="181610">
                        <a:lnSpc>
                          <a:spcPct val="110300"/>
                        </a:lnSpc>
                      </a:pPr>
                      <a:r>
                        <a:rPr sz="700" spc="5" dirty="0">
                          <a:latin typeface="Calibri"/>
                          <a:cs typeface="Calibri"/>
                        </a:rPr>
                        <a:t>G</a:t>
                      </a:r>
                      <a:r>
                        <a:rPr sz="700" spc="-5" dirty="0">
                          <a:latin typeface="Calibri"/>
                          <a:cs typeface="Calibri"/>
                        </a:rPr>
                        <a:t>raduat</a:t>
                      </a:r>
                      <a:r>
                        <a:rPr sz="700" dirty="0">
                          <a:latin typeface="Calibri"/>
                          <a:cs typeface="Calibri"/>
                        </a:rPr>
                        <a:t>e </a:t>
                      </a:r>
                      <a:r>
                        <a:rPr sz="700" spc="-5" dirty="0">
                          <a:latin typeface="Calibri"/>
                          <a:cs typeface="Calibri"/>
                        </a:rPr>
                        <a:t>a</a:t>
                      </a:r>
                      <a:r>
                        <a:rPr sz="700" dirty="0">
                          <a:latin typeface="Calibri"/>
                          <a:cs typeface="Calibri"/>
                        </a:rPr>
                        <a:t>ssis</a:t>
                      </a:r>
                      <a:r>
                        <a:rPr sz="700" spc="-5" dirty="0">
                          <a:latin typeface="Calibri"/>
                          <a:cs typeface="Calibri"/>
                        </a:rPr>
                        <a:t>tant</a:t>
                      </a:r>
                      <a:r>
                        <a:rPr sz="700" dirty="0">
                          <a:latin typeface="Calibri"/>
                          <a:cs typeface="Calibri"/>
                        </a:rPr>
                        <a:t>s</a:t>
                      </a:r>
                      <a:r>
                        <a:rPr sz="700" spc="-5" dirty="0">
                          <a:latin typeface="Calibri"/>
                          <a:cs typeface="Calibri"/>
                        </a:rPr>
                        <a:t>h</a:t>
                      </a:r>
                      <a:r>
                        <a:rPr sz="700" dirty="0">
                          <a:latin typeface="Calibri"/>
                          <a:cs typeface="Calibri"/>
                        </a:rPr>
                        <a:t>ip </a:t>
                      </a:r>
                      <a:r>
                        <a:rPr sz="700" spc="-10" dirty="0">
                          <a:latin typeface="Calibri"/>
                          <a:cs typeface="Calibri"/>
                        </a:rPr>
                        <a:t>w</a:t>
                      </a:r>
                      <a:r>
                        <a:rPr sz="700" dirty="0">
                          <a:latin typeface="Calibri"/>
                          <a:cs typeface="Calibri"/>
                        </a:rPr>
                        <a:t>i</a:t>
                      </a:r>
                      <a:r>
                        <a:rPr sz="700" spc="-5" dirty="0">
                          <a:latin typeface="Calibri"/>
                          <a:cs typeface="Calibri"/>
                        </a:rPr>
                        <a:t>th</a:t>
                      </a:r>
                      <a:r>
                        <a:rPr sz="700" spc="-10" dirty="0">
                          <a:latin typeface="Calibri"/>
                          <a:cs typeface="Calibri"/>
                        </a:rPr>
                        <a:t>o</a:t>
                      </a:r>
                      <a:r>
                        <a:rPr sz="700" spc="-5" dirty="0">
                          <a:latin typeface="Calibri"/>
                          <a:cs typeface="Calibri"/>
                        </a:rPr>
                        <a:t>u</a:t>
                      </a:r>
                      <a:r>
                        <a:rPr sz="700" dirty="0">
                          <a:latin typeface="Calibri"/>
                          <a:cs typeface="Calibri"/>
                        </a:rPr>
                        <a:t>t</a:t>
                      </a:r>
                      <a:r>
                        <a:rPr sz="700" spc="5" dirty="0">
                          <a:latin typeface="Calibri"/>
                          <a:cs typeface="Calibri"/>
                        </a:rPr>
                        <a:t> </a:t>
                      </a:r>
                      <a:r>
                        <a:rPr sz="700" spc="-5" dirty="0">
                          <a:latin typeface="Calibri"/>
                          <a:cs typeface="Calibri"/>
                        </a:rPr>
                        <a:t>tu</a:t>
                      </a:r>
                      <a:r>
                        <a:rPr sz="700" dirty="0">
                          <a:latin typeface="Calibri"/>
                          <a:cs typeface="Calibri"/>
                        </a:rPr>
                        <a:t>i</a:t>
                      </a:r>
                      <a:r>
                        <a:rPr sz="700" spc="-5" dirty="0">
                          <a:latin typeface="Calibri"/>
                          <a:cs typeface="Calibri"/>
                        </a:rPr>
                        <a:t>t</a:t>
                      </a:r>
                      <a:r>
                        <a:rPr sz="700" dirty="0">
                          <a:latin typeface="Calibri"/>
                          <a:cs typeface="Calibri"/>
                        </a:rPr>
                        <a:t>i</a:t>
                      </a:r>
                      <a:r>
                        <a:rPr sz="700" spc="-10" dirty="0">
                          <a:latin typeface="Calibri"/>
                          <a:cs typeface="Calibri"/>
                        </a:rPr>
                        <a:t>o</a:t>
                      </a:r>
                      <a:r>
                        <a:rPr sz="700" dirty="0">
                          <a:latin typeface="Calibri"/>
                          <a:cs typeface="Calibri"/>
                        </a:rPr>
                        <a:t>n </a:t>
                      </a:r>
                      <a:r>
                        <a:rPr sz="700" spc="-5" dirty="0">
                          <a:latin typeface="Calibri"/>
                          <a:cs typeface="Calibri"/>
                        </a:rPr>
                        <a:t>r</a:t>
                      </a:r>
                      <a:r>
                        <a:rPr sz="700" spc="-10" dirty="0">
                          <a:latin typeface="Calibri"/>
                          <a:cs typeface="Calibri"/>
                        </a:rPr>
                        <a:t>e</a:t>
                      </a:r>
                      <a:r>
                        <a:rPr sz="700" spc="-5" dirty="0">
                          <a:latin typeface="Calibri"/>
                          <a:cs typeface="Calibri"/>
                        </a:rPr>
                        <a:t>m</a:t>
                      </a:r>
                      <a:r>
                        <a:rPr sz="700" dirty="0">
                          <a:latin typeface="Calibri"/>
                          <a:cs typeface="Calibri"/>
                        </a:rPr>
                        <a:t>i</a:t>
                      </a:r>
                      <a:r>
                        <a:rPr sz="700" spc="-5" dirty="0">
                          <a:latin typeface="Calibri"/>
                          <a:cs typeface="Calibri"/>
                        </a:rPr>
                        <a:t>ss</a:t>
                      </a:r>
                      <a:r>
                        <a:rPr sz="700" dirty="0">
                          <a:latin typeface="Calibri"/>
                          <a:cs typeface="Calibri"/>
                        </a:rPr>
                        <a:t>i</a:t>
                      </a:r>
                      <a:r>
                        <a:rPr sz="700" spc="-10" dirty="0">
                          <a:latin typeface="Calibri"/>
                          <a:cs typeface="Calibri"/>
                        </a:rPr>
                        <a:t>o</a:t>
                      </a:r>
                      <a:r>
                        <a:rPr sz="700" dirty="0">
                          <a:latin typeface="Calibri"/>
                          <a:cs typeface="Calibri"/>
                        </a:rPr>
                        <a:t>n</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17145" marR="92710">
                        <a:lnSpc>
                          <a:spcPct val="110300"/>
                        </a:lnSpc>
                      </a:pP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dirty="0">
                          <a:latin typeface="Calibri"/>
                          <a:cs typeface="Calibri"/>
                        </a:rPr>
                        <a:t>s</a:t>
                      </a:r>
                      <a:r>
                        <a:rPr sz="700" spc="-5" dirty="0">
                          <a:latin typeface="Calibri"/>
                          <a:cs typeface="Calibri"/>
                        </a:rPr>
                        <a:t>p</a:t>
                      </a:r>
                      <a:r>
                        <a:rPr sz="700" spc="-10" dirty="0">
                          <a:latin typeface="Calibri"/>
                          <a:cs typeface="Calibri"/>
                        </a:rPr>
                        <a:t>o</a:t>
                      </a:r>
                      <a:r>
                        <a:rPr sz="700" spc="-5" dirty="0">
                          <a:latin typeface="Calibri"/>
                          <a:cs typeface="Calibri"/>
                        </a:rPr>
                        <a:t>n</a:t>
                      </a:r>
                      <a:r>
                        <a:rPr sz="700" dirty="0">
                          <a:latin typeface="Calibri"/>
                          <a:cs typeface="Calibri"/>
                        </a:rPr>
                        <a:t>s</a:t>
                      </a:r>
                      <a:r>
                        <a:rPr sz="700" spc="-10" dirty="0">
                          <a:latin typeface="Calibri"/>
                          <a:cs typeface="Calibri"/>
                        </a:rPr>
                        <a:t>o</a:t>
                      </a:r>
                      <a:r>
                        <a:rPr sz="700" spc="-5" dirty="0">
                          <a:latin typeface="Calibri"/>
                          <a:cs typeface="Calibri"/>
                        </a:rPr>
                        <a:t>r</a:t>
                      </a:r>
                      <a:r>
                        <a:rPr sz="700" spc="-10" dirty="0">
                          <a:latin typeface="Calibri"/>
                          <a:cs typeface="Calibri"/>
                        </a:rPr>
                        <a:t>e</a:t>
                      </a:r>
                      <a:r>
                        <a:rPr sz="700" dirty="0">
                          <a:latin typeface="Calibri"/>
                          <a:cs typeface="Calibri"/>
                        </a:rPr>
                        <a:t>d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 </a:t>
                      </a:r>
                      <a:r>
                        <a:rPr sz="700" spc="-5" dirty="0">
                          <a:latin typeface="Calibri"/>
                          <a:cs typeface="Calibri"/>
                        </a:rPr>
                        <a:t>pa</a:t>
                      </a:r>
                      <a:r>
                        <a:rPr sz="700" dirty="0">
                          <a:latin typeface="Calibri"/>
                          <a:cs typeface="Calibri"/>
                        </a:rPr>
                        <a:t>id </a:t>
                      </a:r>
                      <a:r>
                        <a:rPr sz="700" spc="-5" dirty="0">
                          <a:latin typeface="Calibri"/>
                          <a:cs typeface="Calibri"/>
                        </a:rPr>
                        <a:t>a</a:t>
                      </a:r>
                      <a:r>
                        <a:rPr sz="700" dirty="0">
                          <a:latin typeface="Calibri"/>
                          <a:cs typeface="Calibri"/>
                        </a:rPr>
                        <a:t>s s</a:t>
                      </a:r>
                      <a:r>
                        <a:rPr sz="700" spc="-5" dirty="0">
                          <a:latin typeface="Calibri"/>
                          <a:cs typeface="Calibri"/>
                        </a:rPr>
                        <a:t>a</a:t>
                      </a:r>
                      <a:r>
                        <a:rPr sz="700" dirty="0">
                          <a:latin typeface="Calibri"/>
                          <a:cs typeface="Calibri"/>
                        </a:rPr>
                        <a:t>l</a:t>
                      </a:r>
                      <a:r>
                        <a:rPr sz="700" spc="-5" dirty="0">
                          <a:latin typeface="Calibri"/>
                          <a:cs typeface="Calibri"/>
                        </a:rPr>
                        <a:t>ar</a:t>
                      </a:r>
                      <a:r>
                        <a:rPr sz="700" dirty="0">
                          <a:latin typeface="Calibri"/>
                          <a:cs typeface="Calibri"/>
                        </a:rPr>
                        <a:t>i</a:t>
                      </a:r>
                      <a:r>
                        <a:rPr sz="700" spc="-10" dirty="0">
                          <a:latin typeface="Calibri"/>
                          <a:cs typeface="Calibri"/>
                        </a:rPr>
                        <a:t>e</a:t>
                      </a:r>
                      <a:r>
                        <a:rPr sz="700" dirty="0">
                          <a:latin typeface="Calibri"/>
                          <a:cs typeface="Calibri"/>
                        </a:rPr>
                        <a:t>s</a:t>
                      </a:r>
                      <a:r>
                        <a:rPr sz="700" spc="5" dirty="0">
                          <a:latin typeface="Calibri"/>
                          <a:cs typeface="Calibri"/>
                        </a:rPr>
                        <a:t> </a:t>
                      </a:r>
                      <a:r>
                        <a:rPr sz="700" spc="-5" dirty="0">
                          <a:latin typeface="Calibri"/>
                          <a:cs typeface="Calibri"/>
                        </a:rPr>
                        <a:t>an</a:t>
                      </a:r>
                      <a:r>
                        <a:rPr sz="700" dirty="0">
                          <a:latin typeface="Calibri"/>
                          <a:cs typeface="Calibri"/>
                        </a:rPr>
                        <a:t>d </a:t>
                      </a:r>
                      <a:r>
                        <a:rPr sz="700" spc="-10" dirty="0">
                          <a:latin typeface="Calibri"/>
                          <a:cs typeface="Calibri"/>
                        </a:rPr>
                        <a:t>w</a:t>
                      </a:r>
                      <a:r>
                        <a:rPr sz="700" spc="-5" dirty="0">
                          <a:latin typeface="Calibri"/>
                          <a:cs typeface="Calibri"/>
                        </a:rPr>
                        <a:t>a</a:t>
                      </a:r>
                      <a:r>
                        <a:rPr sz="700" spc="-10" dirty="0">
                          <a:latin typeface="Calibri"/>
                          <a:cs typeface="Calibri"/>
                        </a:rPr>
                        <a:t>ge</a:t>
                      </a:r>
                      <a:r>
                        <a:rPr sz="700" dirty="0">
                          <a:latin typeface="Calibri"/>
                          <a:cs typeface="Calibri"/>
                        </a:rPr>
                        <a:t>s. </a:t>
                      </a:r>
                      <a:r>
                        <a:rPr sz="700" spc="5" dirty="0">
                          <a:latin typeface="Calibri"/>
                          <a:cs typeface="Calibri"/>
                        </a:rPr>
                        <a:t> </a:t>
                      </a:r>
                      <a:r>
                        <a:rPr sz="700" spc="-10" dirty="0">
                          <a:latin typeface="Calibri"/>
                          <a:cs typeface="Calibri"/>
                        </a:rPr>
                        <a:t>Doe</a:t>
                      </a:r>
                      <a:r>
                        <a:rPr sz="700" dirty="0">
                          <a:latin typeface="Calibri"/>
                          <a:cs typeface="Calibri"/>
                        </a:rPr>
                        <a:t>s</a:t>
                      </a:r>
                      <a:r>
                        <a:rPr sz="700" spc="5" dirty="0">
                          <a:latin typeface="Calibri"/>
                          <a:cs typeface="Calibri"/>
                        </a:rPr>
                        <a:t> </a:t>
                      </a:r>
                      <a:r>
                        <a:rPr sz="700" spc="-5" dirty="0">
                          <a:latin typeface="Calibri"/>
                          <a:cs typeface="Calibri"/>
                        </a:rPr>
                        <a:t>n</a:t>
                      </a:r>
                      <a:r>
                        <a:rPr sz="700" spc="-10" dirty="0">
                          <a:latin typeface="Calibri"/>
                          <a:cs typeface="Calibri"/>
                        </a:rPr>
                        <a:t>o</a:t>
                      </a:r>
                      <a:r>
                        <a:rPr sz="700" dirty="0">
                          <a:latin typeface="Calibri"/>
                          <a:cs typeface="Calibri"/>
                        </a:rPr>
                        <a:t>t </a:t>
                      </a:r>
                      <a:r>
                        <a:rPr sz="700" spc="-10" dirty="0">
                          <a:latin typeface="Calibri"/>
                          <a:cs typeface="Calibri"/>
                        </a:rPr>
                        <a:t>g</a:t>
                      </a:r>
                      <a:r>
                        <a:rPr sz="700" spc="-5" dirty="0">
                          <a:latin typeface="Calibri"/>
                          <a:cs typeface="Calibri"/>
                        </a:rPr>
                        <a:t>enerat</a:t>
                      </a:r>
                      <a:r>
                        <a:rPr sz="700" dirty="0">
                          <a:latin typeface="Calibri"/>
                          <a:cs typeface="Calibri"/>
                        </a:rPr>
                        <a:t>e </a:t>
                      </a:r>
                      <a:r>
                        <a:rPr sz="700" spc="-5" dirty="0">
                          <a:latin typeface="Calibri"/>
                          <a:cs typeface="Calibri"/>
                        </a:rPr>
                        <a:t>tu</a:t>
                      </a:r>
                      <a:r>
                        <a:rPr sz="700" dirty="0">
                          <a:latin typeface="Calibri"/>
                          <a:cs typeface="Calibri"/>
                        </a:rPr>
                        <a:t>i</a:t>
                      </a:r>
                      <a:r>
                        <a:rPr sz="700" spc="-5" dirty="0">
                          <a:latin typeface="Calibri"/>
                          <a:cs typeface="Calibri"/>
                        </a:rPr>
                        <a:t>t</a:t>
                      </a:r>
                      <a:r>
                        <a:rPr sz="700" dirty="0">
                          <a:latin typeface="Calibri"/>
                          <a:cs typeface="Calibri"/>
                        </a:rPr>
                        <a:t>i</a:t>
                      </a:r>
                      <a:r>
                        <a:rPr sz="700" spc="-10" dirty="0">
                          <a:latin typeface="Calibri"/>
                          <a:cs typeface="Calibri"/>
                        </a:rPr>
                        <a:t>o</a:t>
                      </a:r>
                      <a:r>
                        <a:rPr sz="700" dirty="0">
                          <a:latin typeface="Calibri"/>
                          <a:cs typeface="Calibri"/>
                        </a:rPr>
                        <a:t>n </a:t>
                      </a:r>
                      <a:r>
                        <a:rPr sz="700" spc="-5" dirty="0">
                          <a:latin typeface="Calibri"/>
                          <a:cs typeface="Calibri"/>
                        </a:rPr>
                        <a:t>rem</a:t>
                      </a:r>
                      <a:r>
                        <a:rPr sz="700" dirty="0">
                          <a:latin typeface="Calibri"/>
                          <a:cs typeface="Calibri"/>
                        </a:rPr>
                        <a:t>issi</a:t>
                      </a:r>
                      <a:r>
                        <a:rPr sz="700" spc="-10" dirty="0">
                          <a:latin typeface="Calibri"/>
                          <a:cs typeface="Calibri"/>
                        </a:rPr>
                        <a:t>o</a:t>
                      </a:r>
                      <a:r>
                        <a:rPr sz="700" spc="-5" dirty="0">
                          <a:latin typeface="Calibri"/>
                          <a:cs typeface="Calibri"/>
                        </a:rPr>
                        <a:t>n</a:t>
                      </a:r>
                      <a:r>
                        <a:rPr sz="700" dirty="0">
                          <a:latin typeface="Calibri"/>
                          <a:cs typeface="Calibri"/>
                        </a:rPr>
                        <a:t>.</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17145" marR="44450">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r>
              <a:tr h="534828">
                <a:tc>
                  <a:txBody>
                    <a:bodyPr/>
                    <a:lstStyle/>
                    <a:p>
                      <a:pPr marL="59690">
                        <a:lnSpc>
                          <a:spcPct val="100000"/>
                        </a:lnSpc>
                      </a:pPr>
                      <a:r>
                        <a:rPr sz="700" dirty="0">
                          <a:latin typeface="Segoe UI"/>
                          <a:cs typeface="Segoe UI"/>
                        </a:rPr>
                        <a:t>31</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49">
                      <a:solidFill>
                        <a:srgbClr val="000000"/>
                      </a:solidFill>
                      <a:prstDash val="solid"/>
                    </a:lnT>
                    <a:lnB w="13449">
                      <a:solidFill>
                        <a:srgbClr val="000000"/>
                      </a:solidFill>
                      <a:prstDash val="solid"/>
                    </a:lnB>
                  </a:tcPr>
                </a:tc>
                <a:tc>
                  <a:txBody>
                    <a:bodyPr/>
                    <a:lstStyle/>
                    <a:p>
                      <a:pPr marL="17145">
                        <a:lnSpc>
                          <a:spcPct val="100000"/>
                        </a:lnSpc>
                      </a:pPr>
                      <a:r>
                        <a:rPr sz="700" spc="5" dirty="0">
                          <a:latin typeface="Calibri"/>
                          <a:cs typeface="Calibri"/>
                        </a:rPr>
                        <a:t>NT</a:t>
                      </a:r>
                      <a:r>
                        <a:rPr sz="700" dirty="0">
                          <a:latin typeface="Calibri"/>
                          <a:cs typeface="Calibri"/>
                        </a:rPr>
                        <a:t>R </a:t>
                      </a:r>
                      <a:r>
                        <a:rPr sz="700" spc="5" dirty="0">
                          <a:latin typeface="Calibri"/>
                          <a:cs typeface="Calibri"/>
                        </a:rPr>
                        <a:t>G</a:t>
                      </a:r>
                      <a:r>
                        <a:rPr sz="700" spc="-5" dirty="0">
                          <a:latin typeface="Calibri"/>
                          <a:cs typeface="Calibri"/>
                        </a:rPr>
                        <a:t>ra</a:t>
                      </a:r>
                      <a:r>
                        <a:rPr sz="700" dirty="0">
                          <a:latin typeface="Calibri"/>
                          <a:cs typeface="Calibri"/>
                        </a:rPr>
                        <a:t>d F</a:t>
                      </a:r>
                      <a:r>
                        <a:rPr sz="700" spc="-10" dirty="0">
                          <a:latin typeface="Calibri"/>
                          <a:cs typeface="Calibri"/>
                        </a:rPr>
                        <a:t>e</a:t>
                      </a:r>
                      <a:r>
                        <a:rPr sz="700" dirty="0">
                          <a:latin typeface="Calibri"/>
                          <a:cs typeface="Calibri"/>
                        </a:rPr>
                        <a:t>ll</a:t>
                      </a:r>
                      <a:r>
                        <a:rPr sz="700" spc="-10" dirty="0">
                          <a:latin typeface="Calibri"/>
                          <a:cs typeface="Calibri"/>
                        </a:rPr>
                        <a:t>ow</a:t>
                      </a:r>
                      <a:r>
                        <a:rPr sz="700" dirty="0">
                          <a:latin typeface="Calibri"/>
                          <a:cs typeface="Calibri"/>
                        </a:rPr>
                        <a:t>s</a:t>
                      </a:r>
                      <a:r>
                        <a:rPr sz="700" spc="-5" dirty="0">
                          <a:latin typeface="Calibri"/>
                          <a:cs typeface="Calibri"/>
                        </a:rPr>
                        <a:t>h</a:t>
                      </a:r>
                      <a:r>
                        <a:rPr sz="700" dirty="0">
                          <a:latin typeface="Calibri"/>
                          <a:cs typeface="Calibri"/>
                        </a:rPr>
                        <a:t>i</a:t>
                      </a:r>
                      <a:r>
                        <a:rPr sz="700" spc="-5" dirty="0">
                          <a:latin typeface="Calibri"/>
                          <a:cs typeface="Calibri"/>
                        </a:rPr>
                        <a:t>p</a:t>
                      </a:r>
                      <a:r>
                        <a:rPr sz="700" dirty="0">
                          <a:latin typeface="Calibri"/>
                          <a:cs typeface="Calibri"/>
                        </a:rPr>
                        <a:t>s</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7145">
                        <a:lnSpc>
                          <a:spcPct val="100000"/>
                        </a:lnSpc>
                      </a:pPr>
                      <a:r>
                        <a:rPr sz="700" dirty="0">
                          <a:latin typeface="Calibri"/>
                          <a:cs typeface="Calibri"/>
                        </a:rPr>
                        <a:t>S</a:t>
                      </a:r>
                      <a:r>
                        <a:rPr sz="700" spc="-5" dirty="0">
                          <a:latin typeface="Calibri"/>
                          <a:cs typeface="Calibri"/>
                        </a:rPr>
                        <a:t>tud</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dirty="0">
                          <a:latin typeface="Calibri"/>
                          <a:cs typeface="Calibri"/>
                        </a:rPr>
                        <a:t>Aid</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7145">
                        <a:lnSpc>
                          <a:spcPct val="100000"/>
                        </a:lnSpc>
                      </a:pPr>
                      <a:r>
                        <a:rPr sz="700" dirty="0">
                          <a:latin typeface="Calibri"/>
                          <a:cs typeface="Calibri"/>
                        </a:rPr>
                        <a:t>F</a:t>
                      </a:r>
                      <a:r>
                        <a:rPr sz="700" spc="-10" dirty="0">
                          <a:latin typeface="Calibri"/>
                          <a:cs typeface="Calibri"/>
                        </a:rPr>
                        <a:t>e</a:t>
                      </a:r>
                      <a:r>
                        <a:rPr sz="700" dirty="0">
                          <a:latin typeface="Calibri"/>
                          <a:cs typeface="Calibri"/>
                        </a:rPr>
                        <a:t>ll</a:t>
                      </a:r>
                      <a:r>
                        <a:rPr sz="700" spc="-10" dirty="0">
                          <a:latin typeface="Calibri"/>
                          <a:cs typeface="Calibri"/>
                        </a:rPr>
                        <a:t>ow</a:t>
                      </a:r>
                      <a:r>
                        <a:rPr sz="700" dirty="0">
                          <a:latin typeface="Calibri"/>
                          <a:cs typeface="Calibri"/>
                        </a:rPr>
                        <a:t>s</a:t>
                      </a:r>
                      <a:r>
                        <a:rPr sz="700" spc="-5" dirty="0">
                          <a:latin typeface="Calibri"/>
                          <a:cs typeface="Calibri"/>
                        </a:rPr>
                        <a:t>h</a:t>
                      </a:r>
                      <a:r>
                        <a:rPr sz="700" dirty="0">
                          <a:latin typeface="Calibri"/>
                          <a:cs typeface="Calibri"/>
                        </a:rPr>
                        <a:t>ip </a:t>
                      </a:r>
                      <a:r>
                        <a:rPr sz="700" spc="-10" dirty="0">
                          <a:latin typeface="Calibri"/>
                          <a:cs typeface="Calibri"/>
                        </a:rPr>
                        <a:t>w</a:t>
                      </a:r>
                      <a:r>
                        <a:rPr sz="700" dirty="0">
                          <a:latin typeface="Calibri"/>
                          <a:cs typeface="Calibri"/>
                        </a:rPr>
                        <a:t>i</a:t>
                      </a:r>
                      <a:r>
                        <a:rPr sz="700" spc="-5" dirty="0">
                          <a:latin typeface="Calibri"/>
                          <a:cs typeface="Calibri"/>
                        </a:rPr>
                        <a:t>th</a:t>
                      </a:r>
                      <a:r>
                        <a:rPr sz="700" spc="-10" dirty="0">
                          <a:latin typeface="Calibri"/>
                          <a:cs typeface="Calibri"/>
                        </a:rPr>
                        <a:t>o</a:t>
                      </a:r>
                      <a:r>
                        <a:rPr sz="700" spc="-5" dirty="0">
                          <a:latin typeface="Calibri"/>
                          <a:cs typeface="Calibri"/>
                        </a:rPr>
                        <a:t>u</a:t>
                      </a:r>
                      <a:r>
                        <a:rPr sz="700" dirty="0">
                          <a:latin typeface="Calibri"/>
                          <a:cs typeface="Calibri"/>
                        </a:rPr>
                        <a:t>t</a:t>
                      </a:r>
                      <a:r>
                        <a:rPr sz="700" spc="5" dirty="0">
                          <a:latin typeface="Calibri"/>
                          <a:cs typeface="Calibri"/>
                        </a:rPr>
                        <a:t> </a:t>
                      </a:r>
                      <a:r>
                        <a:rPr sz="700" spc="-5" dirty="0">
                          <a:latin typeface="Calibri"/>
                          <a:cs typeface="Calibri"/>
                        </a:rPr>
                        <a:t>tu</a:t>
                      </a:r>
                      <a:r>
                        <a:rPr sz="700" dirty="0">
                          <a:latin typeface="Calibri"/>
                          <a:cs typeface="Calibri"/>
                        </a:rPr>
                        <a:t>i</a:t>
                      </a:r>
                      <a:r>
                        <a:rPr sz="700" spc="-5" dirty="0">
                          <a:latin typeface="Calibri"/>
                          <a:cs typeface="Calibri"/>
                        </a:rPr>
                        <a:t>t</a:t>
                      </a:r>
                      <a:r>
                        <a:rPr sz="700" dirty="0">
                          <a:latin typeface="Calibri"/>
                          <a:cs typeface="Calibri"/>
                        </a:rPr>
                        <a:t>i</a:t>
                      </a:r>
                      <a:r>
                        <a:rPr sz="700" spc="-10" dirty="0">
                          <a:latin typeface="Calibri"/>
                          <a:cs typeface="Calibri"/>
                        </a:rPr>
                        <a:t>o</a:t>
                      </a:r>
                      <a:r>
                        <a:rPr sz="700" dirty="0">
                          <a:latin typeface="Calibri"/>
                          <a:cs typeface="Calibri"/>
                        </a:rPr>
                        <a:t>n </a:t>
                      </a:r>
                      <a:r>
                        <a:rPr sz="700" spc="-5" dirty="0">
                          <a:latin typeface="Calibri"/>
                          <a:cs typeface="Calibri"/>
                        </a:rPr>
                        <a:t>r</a:t>
                      </a:r>
                      <a:r>
                        <a:rPr sz="700" spc="-10" dirty="0">
                          <a:latin typeface="Calibri"/>
                          <a:cs typeface="Calibri"/>
                        </a:rPr>
                        <a:t>e</a:t>
                      </a:r>
                      <a:r>
                        <a:rPr sz="700" spc="-5" dirty="0">
                          <a:latin typeface="Calibri"/>
                          <a:cs typeface="Calibri"/>
                        </a:rPr>
                        <a:t>m</a:t>
                      </a:r>
                      <a:r>
                        <a:rPr sz="700" dirty="0">
                          <a:latin typeface="Calibri"/>
                          <a:cs typeface="Calibri"/>
                        </a:rPr>
                        <a:t>issi</a:t>
                      </a:r>
                      <a:r>
                        <a:rPr sz="700" spc="-10" dirty="0">
                          <a:latin typeface="Calibri"/>
                          <a:cs typeface="Calibri"/>
                        </a:rPr>
                        <a:t>o</a:t>
                      </a:r>
                      <a:r>
                        <a:rPr sz="700" dirty="0">
                          <a:latin typeface="Calibri"/>
                          <a:cs typeface="Calibri"/>
                        </a:rPr>
                        <a:t>n</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17145" marR="302260">
                        <a:lnSpc>
                          <a:spcPct val="110300"/>
                        </a:lnSpc>
                      </a:pP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5" dirty="0">
                          <a:latin typeface="Calibri"/>
                          <a:cs typeface="Calibri"/>
                        </a:rPr>
                        <a:t>typ</a:t>
                      </a:r>
                      <a:r>
                        <a:rPr sz="700" dirty="0">
                          <a:latin typeface="Calibri"/>
                          <a:cs typeface="Calibri"/>
                        </a:rPr>
                        <a:t>i</a:t>
                      </a:r>
                      <a:r>
                        <a:rPr sz="700" spc="-5" dirty="0">
                          <a:latin typeface="Calibri"/>
                          <a:cs typeface="Calibri"/>
                        </a:rPr>
                        <a:t>ca</a:t>
                      </a:r>
                      <a:r>
                        <a:rPr sz="700" dirty="0">
                          <a:latin typeface="Calibri"/>
                          <a:cs typeface="Calibri"/>
                        </a:rPr>
                        <a:t>lly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n</a:t>
                      </a:r>
                      <a:r>
                        <a:rPr sz="700" spc="-10" dirty="0">
                          <a:latin typeface="Calibri"/>
                          <a:cs typeface="Calibri"/>
                        </a:rPr>
                        <a:t>o</a:t>
                      </a:r>
                      <a:r>
                        <a:rPr sz="700" spc="-5" dirty="0">
                          <a:latin typeface="Calibri"/>
                          <a:cs typeface="Calibri"/>
                        </a:rPr>
                        <a:t>n-f</a:t>
                      </a:r>
                      <a:r>
                        <a:rPr sz="700" spc="-10" dirty="0">
                          <a:latin typeface="Calibri"/>
                          <a:cs typeface="Calibri"/>
                        </a:rPr>
                        <a:t>e</a:t>
                      </a:r>
                      <a:r>
                        <a:rPr sz="700" spc="-5" dirty="0">
                          <a:latin typeface="Calibri"/>
                          <a:cs typeface="Calibri"/>
                        </a:rPr>
                        <a:t>d</a:t>
                      </a:r>
                      <a:r>
                        <a:rPr sz="700" spc="-10" dirty="0">
                          <a:latin typeface="Calibri"/>
                          <a:cs typeface="Calibri"/>
                        </a:rPr>
                        <a:t>e</a:t>
                      </a:r>
                      <a:r>
                        <a:rPr sz="700" spc="-5" dirty="0">
                          <a:latin typeface="Calibri"/>
                          <a:cs typeface="Calibri"/>
                        </a:rPr>
                        <a:t>ra</a:t>
                      </a:r>
                      <a:r>
                        <a:rPr sz="700" dirty="0">
                          <a:latin typeface="Calibri"/>
                          <a:cs typeface="Calibri"/>
                        </a:rPr>
                        <a:t>l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 </a:t>
                      </a:r>
                      <a:r>
                        <a:rPr sz="700" spc="5" dirty="0">
                          <a:latin typeface="Calibri"/>
                          <a:cs typeface="Calibri"/>
                        </a:rPr>
                        <a:t> </a:t>
                      </a:r>
                      <a:r>
                        <a:rPr sz="700" dirty="0">
                          <a:latin typeface="Calibri"/>
                          <a:cs typeface="Calibri"/>
                        </a:rPr>
                        <a:t>S</a:t>
                      </a:r>
                      <a:r>
                        <a:rPr sz="700" spc="-5" dirty="0">
                          <a:latin typeface="Calibri"/>
                          <a:cs typeface="Calibri"/>
                        </a:rPr>
                        <a:t>t</a:t>
                      </a:r>
                      <a:r>
                        <a:rPr sz="700" dirty="0">
                          <a:latin typeface="Calibri"/>
                          <a:cs typeface="Calibri"/>
                        </a:rPr>
                        <a:t>i</a:t>
                      </a:r>
                      <a:r>
                        <a:rPr sz="700" spc="-5" dirty="0">
                          <a:latin typeface="Calibri"/>
                          <a:cs typeface="Calibri"/>
                        </a:rPr>
                        <a:t>p</a:t>
                      </a:r>
                      <a:r>
                        <a:rPr sz="700" spc="-10" dirty="0">
                          <a:latin typeface="Calibri"/>
                          <a:cs typeface="Calibri"/>
                        </a:rPr>
                        <a:t>e</a:t>
                      </a:r>
                      <a:r>
                        <a:rPr sz="700" spc="-5" dirty="0">
                          <a:latin typeface="Calibri"/>
                          <a:cs typeface="Calibri"/>
                        </a:rPr>
                        <a:t>n</a:t>
                      </a:r>
                      <a:r>
                        <a:rPr sz="700" dirty="0">
                          <a:latin typeface="Calibri"/>
                          <a:cs typeface="Calibri"/>
                        </a:rPr>
                        <a:t>d -</a:t>
                      </a:r>
                      <a:r>
                        <a:rPr sz="700" spc="5" dirty="0">
                          <a:latin typeface="Calibri"/>
                          <a:cs typeface="Calibri"/>
                        </a:rPr>
                        <a:t> </a:t>
                      </a:r>
                      <a:r>
                        <a:rPr sz="700" spc="-5" dirty="0">
                          <a:latin typeface="Calibri"/>
                          <a:cs typeface="Calibri"/>
                        </a:rPr>
                        <a:t>n</a:t>
                      </a:r>
                      <a:r>
                        <a:rPr sz="700" dirty="0">
                          <a:latin typeface="Calibri"/>
                          <a:cs typeface="Calibri"/>
                        </a:rPr>
                        <a:t>o </a:t>
                      </a:r>
                      <a:r>
                        <a:rPr sz="700" spc="-10" dirty="0">
                          <a:latin typeface="Calibri"/>
                          <a:cs typeface="Calibri"/>
                        </a:rPr>
                        <a:t>e</a:t>
                      </a:r>
                      <a:r>
                        <a:rPr sz="700" spc="-5" dirty="0">
                          <a:latin typeface="Calibri"/>
                          <a:cs typeface="Calibri"/>
                        </a:rPr>
                        <a:t>mp</a:t>
                      </a:r>
                      <a:r>
                        <a:rPr sz="700" dirty="0">
                          <a:latin typeface="Calibri"/>
                          <a:cs typeface="Calibri"/>
                        </a:rPr>
                        <a:t>l</a:t>
                      </a:r>
                      <a:r>
                        <a:rPr sz="700" spc="-10" dirty="0">
                          <a:latin typeface="Calibri"/>
                          <a:cs typeface="Calibri"/>
                        </a:rPr>
                        <a:t>o</a:t>
                      </a:r>
                      <a:r>
                        <a:rPr sz="700" spc="-5" dirty="0">
                          <a:latin typeface="Calibri"/>
                          <a:cs typeface="Calibri"/>
                        </a:rPr>
                        <a:t>y</a:t>
                      </a:r>
                      <a:r>
                        <a:rPr sz="700" spc="-10" dirty="0">
                          <a:latin typeface="Calibri"/>
                          <a:cs typeface="Calibri"/>
                        </a:rPr>
                        <a:t>e</a:t>
                      </a:r>
                      <a:r>
                        <a:rPr sz="700" spc="-5" dirty="0">
                          <a:latin typeface="Calibri"/>
                          <a:cs typeface="Calibri"/>
                        </a:rPr>
                        <a:t>r</a:t>
                      </a:r>
                      <a:r>
                        <a:rPr sz="700" dirty="0">
                          <a:latin typeface="Calibri"/>
                          <a:cs typeface="Calibri"/>
                        </a:rPr>
                        <a:t>- </a:t>
                      </a:r>
                      <a:r>
                        <a:rPr sz="700" spc="-10" dirty="0">
                          <a:latin typeface="Calibri"/>
                          <a:cs typeface="Calibri"/>
                        </a:rPr>
                        <a:t>e</a:t>
                      </a:r>
                      <a:r>
                        <a:rPr sz="700" spc="-5" dirty="0">
                          <a:latin typeface="Calibri"/>
                          <a:cs typeface="Calibri"/>
                        </a:rPr>
                        <a:t>mp</a:t>
                      </a:r>
                      <a:r>
                        <a:rPr sz="700" dirty="0">
                          <a:latin typeface="Calibri"/>
                          <a:cs typeface="Calibri"/>
                        </a:rPr>
                        <a:t>l</a:t>
                      </a:r>
                      <a:r>
                        <a:rPr sz="700" spc="-10" dirty="0">
                          <a:latin typeface="Calibri"/>
                          <a:cs typeface="Calibri"/>
                        </a:rPr>
                        <a:t>o</a:t>
                      </a:r>
                      <a:r>
                        <a:rPr sz="700" spc="-5" dirty="0">
                          <a:latin typeface="Calibri"/>
                          <a:cs typeface="Calibri"/>
                        </a:rPr>
                        <a:t>y</a:t>
                      </a:r>
                      <a:r>
                        <a:rPr sz="700" spc="-10" dirty="0">
                          <a:latin typeface="Calibri"/>
                          <a:cs typeface="Calibri"/>
                        </a:rPr>
                        <a:t>e</a:t>
                      </a:r>
                      <a:r>
                        <a:rPr sz="700" dirty="0">
                          <a:latin typeface="Calibri"/>
                          <a:cs typeface="Calibri"/>
                        </a:rPr>
                        <a:t>e </a:t>
                      </a:r>
                      <a:r>
                        <a:rPr sz="700" spc="-5" dirty="0">
                          <a:latin typeface="Calibri"/>
                          <a:cs typeface="Calibri"/>
                        </a:rPr>
                        <a:t>r</a:t>
                      </a:r>
                      <a:r>
                        <a:rPr sz="700" spc="-10" dirty="0">
                          <a:latin typeface="Calibri"/>
                          <a:cs typeface="Calibri"/>
                        </a:rPr>
                        <a:t>e</a:t>
                      </a:r>
                      <a:r>
                        <a:rPr sz="700" dirty="0">
                          <a:latin typeface="Calibri"/>
                          <a:cs typeface="Calibri"/>
                        </a:rPr>
                        <a:t>l</a:t>
                      </a:r>
                      <a:r>
                        <a:rPr sz="700" spc="-5" dirty="0">
                          <a:latin typeface="Calibri"/>
                          <a:cs typeface="Calibri"/>
                        </a:rPr>
                        <a:t>at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r>
                        <a:rPr sz="700" spc="-5" dirty="0">
                          <a:latin typeface="Calibri"/>
                          <a:cs typeface="Calibri"/>
                        </a:rPr>
                        <a:t>h</a:t>
                      </a:r>
                      <a:r>
                        <a:rPr sz="700" dirty="0">
                          <a:latin typeface="Calibri"/>
                          <a:cs typeface="Calibri"/>
                        </a:rPr>
                        <a:t>i</a:t>
                      </a:r>
                      <a:r>
                        <a:rPr sz="700" spc="-5" dirty="0">
                          <a:latin typeface="Calibri"/>
                          <a:cs typeface="Calibri"/>
                        </a:rPr>
                        <a:t>p</a:t>
                      </a:r>
                      <a:r>
                        <a:rPr sz="700" dirty="0">
                          <a:latin typeface="Calibri"/>
                          <a:cs typeface="Calibri"/>
                        </a:rPr>
                        <a:t>; </a:t>
                      </a:r>
                      <a:r>
                        <a:rPr sz="700" spc="-5" dirty="0">
                          <a:latin typeface="Calibri"/>
                          <a:cs typeface="Calibri"/>
                        </a:rPr>
                        <a:t>n</a:t>
                      </a:r>
                      <a:r>
                        <a:rPr sz="700" dirty="0">
                          <a:latin typeface="Calibri"/>
                          <a:cs typeface="Calibri"/>
                        </a:rPr>
                        <a:t>o s</a:t>
                      </a:r>
                      <a:r>
                        <a:rPr sz="700" spc="-5" dirty="0">
                          <a:latin typeface="Calibri"/>
                          <a:cs typeface="Calibri"/>
                        </a:rPr>
                        <a:t>taf</a:t>
                      </a:r>
                      <a:r>
                        <a:rPr sz="700" dirty="0">
                          <a:latin typeface="Calibri"/>
                          <a:cs typeface="Calibri"/>
                        </a:rPr>
                        <a:t>f </a:t>
                      </a:r>
                      <a:r>
                        <a:rPr sz="700" spc="-5" dirty="0">
                          <a:latin typeface="Calibri"/>
                          <a:cs typeface="Calibri"/>
                        </a:rPr>
                        <a:t>benef</a:t>
                      </a:r>
                      <a:r>
                        <a:rPr sz="700" dirty="0">
                          <a:latin typeface="Calibri"/>
                          <a:cs typeface="Calibri"/>
                        </a:rPr>
                        <a:t>i</a:t>
                      </a:r>
                      <a:r>
                        <a:rPr sz="700" spc="-5" dirty="0">
                          <a:latin typeface="Calibri"/>
                          <a:cs typeface="Calibri"/>
                        </a:rPr>
                        <a:t>t</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17145" marR="9525">
                        <a:lnSpc>
                          <a:spcPct val="110300"/>
                        </a:lnSpc>
                      </a:pPr>
                      <a:r>
                        <a:rPr sz="700" spc="5" dirty="0">
                          <a:latin typeface="Calibri"/>
                          <a:cs typeface="Calibri"/>
                        </a:rPr>
                        <a:t>Y</a:t>
                      </a:r>
                      <a:r>
                        <a:rPr sz="700" spc="-10" dirty="0">
                          <a:latin typeface="Calibri"/>
                          <a:cs typeface="Calibri"/>
                        </a:rPr>
                        <a:t>e</a:t>
                      </a:r>
                      <a:r>
                        <a:rPr sz="700" dirty="0">
                          <a:latin typeface="Calibri"/>
                          <a:cs typeface="Calibri"/>
                        </a:rPr>
                        <a:t>s, </a:t>
                      </a:r>
                      <a:r>
                        <a:rPr sz="700" spc="-5" dirty="0">
                          <a:latin typeface="Calibri"/>
                          <a:cs typeface="Calibri"/>
                        </a:rPr>
                        <a:t>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le </a:t>
                      </a:r>
                      <a:r>
                        <a:rPr sz="700" spc="-10" dirty="0">
                          <a:latin typeface="Calibri"/>
                          <a:cs typeface="Calibri"/>
                        </a:rPr>
                        <a:t>o</a:t>
                      </a:r>
                      <a:r>
                        <a:rPr sz="700" dirty="0">
                          <a:latin typeface="Calibri"/>
                          <a:cs typeface="Calibri"/>
                        </a:rPr>
                        <a:t>n </a:t>
                      </a:r>
                      <a:r>
                        <a:rPr sz="700" spc="-5" dirty="0">
                          <a:latin typeface="Calibri"/>
                          <a:cs typeface="Calibri"/>
                        </a:rPr>
                        <a:t>f</a:t>
                      </a:r>
                      <a:r>
                        <a:rPr sz="700" spc="-10" dirty="0">
                          <a:latin typeface="Calibri"/>
                          <a:cs typeface="Calibri"/>
                        </a:rPr>
                        <a:t>e</a:t>
                      </a:r>
                      <a:r>
                        <a:rPr sz="700" spc="-5" dirty="0">
                          <a:latin typeface="Calibri"/>
                          <a:cs typeface="Calibri"/>
                        </a:rPr>
                        <a:t>d</a:t>
                      </a:r>
                      <a:r>
                        <a:rPr sz="700" spc="-10" dirty="0">
                          <a:latin typeface="Calibri"/>
                          <a:cs typeface="Calibri"/>
                        </a:rPr>
                        <a:t>e</a:t>
                      </a:r>
                      <a:r>
                        <a:rPr sz="700" spc="-5" dirty="0">
                          <a:latin typeface="Calibri"/>
                          <a:cs typeface="Calibri"/>
                        </a:rPr>
                        <a:t>ra</a:t>
                      </a:r>
                      <a:r>
                        <a:rPr sz="700" dirty="0">
                          <a:latin typeface="Calibri"/>
                          <a:cs typeface="Calibri"/>
                        </a:rPr>
                        <a:t>l</a:t>
                      </a:r>
                      <a:r>
                        <a:rPr sz="700" spc="5" dirty="0">
                          <a:latin typeface="Calibri"/>
                          <a:cs typeface="Calibri"/>
                        </a:rPr>
                        <a:t> </a:t>
                      </a:r>
                      <a:r>
                        <a:rPr sz="700" spc="-5" dirty="0">
                          <a:latin typeface="Calibri"/>
                          <a:cs typeface="Calibri"/>
                        </a:rPr>
                        <a:t>tra</a:t>
                      </a:r>
                      <a:r>
                        <a:rPr sz="700" dirty="0">
                          <a:latin typeface="Calibri"/>
                          <a:cs typeface="Calibri"/>
                        </a:rPr>
                        <a:t>i</a:t>
                      </a:r>
                      <a:r>
                        <a:rPr sz="700" spc="-5" dirty="0">
                          <a:latin typeface="Calibri"/>
                          <a:cs typeface="Calibri"/>
                        </a:rPr>
                        <a:t>n</a:t>
                      </a:r>
                      <a:r>
                        <a:rPr sz="700" dirty="0">
                          <a:latin typeface="Calibri"/>
                          <a:cs typeface="Calibri"/>
                        </a:rPr>
                        <a:t>i</a:t>
                      </a:r>
                      <a:r>
                        <a:rPr sz="700" spc="-5" dirty="0">
                          <a:latin typeface="Calibri"/>
                          <a:cs typeface="Calibri"/>
                        </a:rPr>
                        <a:t>n</a:t>
                      </a:r>
                      <a:r>
                        <a:rPr sz="700" dirty="0">
                          <a:latin typeface="Calibri"/>
                          <a:cs typeface="Calibri"/>
                        </a:rPr>
                        <a:t>g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 </a:t>
                      </a:r>
                      <a:r>
                        <a:rPr sz="700" spc="5" dirty="0">
                          <a:latin typeface="Calibri"/>
                          <a:cs typeface="Calibri"/>
                        </a:rPr>
                        <a:t> </a:t>
                      </a:r>
                      <a:r>
                        <a:rPr sz="700" spc="-5" dirty="0">
                          <a:latin typeface="Calibri"/>
                          <a:cs typeface="Calibri"/>
                        </a:rPr>
                        <a:t>U</a:t>
                      </a:r>
                      <a:r>
                        <a:rPr sz="700" dirty="0">
                          <a:latin typeface="Calibri"/>
                          <a:cs typeface="Calibri"/>
                        </a:rPr>
                        <a:t>s</a:t>
                      </a:r>
                      <a:r>
                        <a:rPr sz="700" spc="-5" dirty="0">
                          <a:latin typeface="Calibri"/>
                          <a:cs typeface="Calibri"/>
                        </a:rPr>
                        <a:t>ua</a:t>
                      </a:r>
                      <a:r>
                        <a:rPr sz="700" dirty="0">
                          <a:latin typeface="Calibri"/>
                          <a:cs typeface="Calibri"/>
                        </a:rPr>
                        <a:t>lly </a:t>
                      </a:r>
                      <a:r>
                        <a:rPr sz="700" spc="-5" dirty="0">
                          <a:latin typeface="Calibri"/>
                          <a:cs typeface="Calibri"/>
                        </a:rPr>
                        <a:t>th</a:t>
                      </a:r>
                      <a:r>
                        <a:rPr sz="700" dirty="0">
                          <a:latin typeface="Calibri"/>
                          <a:cs typeface="Calibri"/>
                        </a:rPr>
                        <a:t>is</a:t>
                      </a:r>
                      <a:r>
                        <a:rPr sz="700" spc="5" dirty="0">
                          <a:latin typeface="Calibri"/>
                          <a:cs typeface="Calibri"/>
                        </a:rPr>
                        <a:t> </a:t>
                      </a:r>
                      <a:r>
                        <a:rPr sz="700" spc="-10" dirty="0">
                          <a:latin typeface="Calibri"/>
                          <a:cs typeface="Calibri"/>
                        </a:rPr>
                        <a:t>e</a:t>
                      </a:r>
                      <a:r>
                        <a:rPr sz="700" dirty="0">
                          <a:latin typeface="Calibri"/>
                          <a:cs typeface="Calibri"/>
                        </a:rPr>
                        <a:t>x</a:t>
                      </a:r>
                      <a:r>
                        <a:rPr sz="700" spc="-5" dirty="0">
                          <a:latin typeface="Calibri"/>
                          <a:cs typeface="Calibri"/>
                        </a:rPr>
                        <a:t>p</a:t>
                      </a:r>
                      <a:r>
                        <a:rPr sz="700" spc="-10" dirty="0">
                          <a:latin typeface="Calibri"/>
                          <a:cs typeface="Calibri"/>
                        </a:rPr>
                        <a:t>e</a:t>
                      </a:r>
                      <a:r>
                        <a:rPr sz="700" spc="-5" dirty="0">
                          <a:latin typeface="Calibri"/>
                          <a:cs typeface="Calibri"/>
                        </a:rPr>
                        <a:t>nd</a:t>
                      </a:r>
                      <a:r>
                        <a:rPr sz="700" dirty="0">
                          <a:latin typeface="Calibri"/>
                          <a:cs typeface="Calibri"/>
                        </a:rPr>
                        <a:t>i</a:t>
                      </a:r>
                      <a:r>
                        <a:rPr sz="700" spc="-5" dirty="0">
                          <a:latin typeface="Calibri"/>
                          <a:cs typeface="Calibri"/>
                        </a:rPr>
                        <a:t>tur</a:t>
                      </a:r>
                      <a:r>
                        <a:rPr sz="700" dirty="0">
                          <a:latin typeface="Calibri"/>
                          <a:cs typeface="Calibri"/>
                        </a:rPr>
                        <a:t>e </a:t>
                      </a:r>
                      <a:r>
                        <a:rPr sz="700" spc="-5" dirty="0">
                          <a:latin typeface="Calibri"/>
                          <a:cs typeface="Calibri"/>
                        </a:rPr>
                        <a:t>typ</a:t>
                      </a:r>
                      <a:r>
                        <a:rPr sz="700" dirty="0">
                          <a:latin typeface="Calibri"/>
                          <a:cs typeface="Calibri"/>
                        </a:rPr>
                        <a:t>e is </a:t>
                      </a: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10" dirty="0">
                          <a:latin typeface="Calibri"/>
                          <a:cs typeface="Calibri"/>
                        </a:rPr>
                        <a:t>o</a:t>
                      </a:r>
                      <a:r>
                        <a:rPr sz="700" dirty="0">
                          <a:latin typeface="Calibri"/>
                          <a:cs typeface="Calibri"/>
                        </a:rPr>
                        <a:t>n </a:t>
                      </a:r>
                      <a:r>
                        <a:rPr sz="700" spc="-5" dirty="0">
                          <a:latin typeface="Calibri"/>
                          <a:cs typeface="Calibri"/>
                        </a:rPr>
                        <a:t>f</a:t>
                      </a:r>
                      <a:r>
                        <a:rPr sz="700" spc="-10" dirty="0">
                          <a:latin typeface="Calibri"/>
                          <a:cs typeface="Calibri"/>
                        </a:rPr>
                        <a:t>e</a:t>
                      </a:r>
                      <a:r>
                        <a:rPr sz="700" dirty="0">
                          <a:latin typeface="Calibri"/>
                          <a:cs typeface="Calibri"/>
                        </a:rPr>
                        <a:t>ll</a:t>
                      </a:r>
                      <a:r>
                        <a:rPr sz="700" spc="-10" dirty="0">
                          <a:latin typeface="Calibri"/>
                          <a:cs typeface="Calibri"/>
                        </a:rPr>
                        <a:t>ow</a:t>
                      </a:r>
                      <a:r>
                        <a:rPr sz="700" dirty="0">
                          <a:latin typeface="Calibri"/>
                          <a:cs typeface="Calibri"/>
                        </a:rPr>
                        <a:t>s</a:t>
                      </a:r>
                      <a:r>
                        <a:rPr sz="700" spc="-5" dirty="0">
                          <a:latin typeface="Calibri"/>
                          <a:cs typeface="Calibri"/>
                        </a:rPr>
                        <a:t>h</a:t>
                      </a:r>
                      <a:r>
                        <a:rPr sz="700" dirty="0">
                          <a:latin typeface="Calibri"/>
                          <a:cs typeface="Calibri"/>
                        </a:rPr>
                        <a:t>i</a:t>
                      </a:r>
                      <a:r>
                        <a:rPr sz="700" spc="-5" dirty="0">
                          <a:latin typeface="Calibri"/>
                          <a:cs typeface="Calibri"/>
                        </a:rPr>
                        <a:t>p</a:t>
                      </a:r>
                      <a:r>
                        <a:rPr sz="700" dirty="0">
                          <a:latin typeface="Calibri"/>
                          <a:cs typeface="Calibri"/>
                        </a:rPr>
                        <a:t>s</a:t>
                      </a:r>
                      <a:r>
                        <a:rPr sz="700" spc="5" dirty="0">
                          <a:latin typeface="Calibri"/>
                          <a:cs typeface="Calibri"/>
                        </a:rPr>
                        <a:t> </a:t>
                      </a:r>
                      <a:r>
                        <a:rPr sz="700" spc="-10" dirty="0">
                          <a:latin typeface="Calibri"/>
                          <a:cs typeface="Calibri"/>
                        </a:rPr>
                        <a:t>o</a:t>
                      </a:r>
                      <a:r>
                        <a:rPr sz="700" dirty="0">
                          <a:latin typeface="Calibri"/>
                          <a:cs typeface="Calibri"/>
                        </a:rPr>
                        <a:t>r</a:t>
                      </a:r>
                      <a:r>
                        <a:rPr sz="700" spc="5" dirty="0">
                          <a:latin typeface="Calibri"/>
                          <a:cs typeface="Calibri"/>
                        </a:rPr>
                        <a:t> </a:t>
                      </a:r>
                      <a:r>
                        <a:rPr sz="700" dirty="0">
                          <a:latin typeface="Calibri"/>
                          <a:cs typeface="Calibri"/>
                        </a:rPr>
                        <a:t>s</a:t>
                      </a:r>
                      <a:r>
                        <a:rPr sz="700" spc="-5" dirty="0">
                          <a:latin typeface="Calibri"/>
                          <a:cs typeface="Calibri"/>
                        </a:rPr>
                        <a:t>ch</a:t>
                      </a:r>
                      <a:r>
                        <a:rPr sz="700" spc="-10" dirty="0">
                          <a:latin typeface="Calibri"/>
                          <a:cs typeface="Calibri"/>
                        </a:rPr>
                        <a:t>o</a:t>
                      </a:r>
                      <a:r>
                        <a:rPr sz="700" dirty="0">
                          <a:latin typeface="Calibri"/>
                          <a:cs typeface="Calibri"/>
                        </a:rPr>
                        <a:t>l</a:t>
                      </a:r>
                      <a:r>
                        <a:rPr sz="700" spc="-5" dirty="0">
                          <a:latin typeface="Calibri"/>
                          <a:cs typeface="Calibri"/>
                        </a:rPr>
                        <a:t>ar</a:t>
                      </a:r>
                      <a:r>
                        <a:rPr sz="700" dirty="0">
                          <a:latin typeface="Calibri"/>
                          <a:cs typeface="Calibri"/>
                        </a:rPr>
                        <a:t>s</a:t>
                      </a:r>
                      <a:r>
                        <a:rPr sz="700" spc="-5" dirty="0">
                          <a:latin typeface="Calibri"/>
                          <a:cs typeface="Calibri"/>
                        </a:rPr>
                        <a:t>h</a:t>
                      </a:r>
                      <a:r>
                        <a:rPr sz="700" dirty="0">
                          <a:latin typeface="Calibri"/>
                          <a:cs typeface="Calibri"/>
                        </a:rPr>
                        <a:t>ip </a:t>
                      </a:r>
                      <a:r>
                        <a:rPr sz="700" spc="-5" dirty="0">
                          <a:latin typeface="Calibri"/>
                          <a:cs typeface="Calibri"/>
                        </a:rPr>
                        <a:t>typ</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r>
              <a:tr h="668537">
                <a:tc>
                  <a:txBody>
                    <a:bodyPr/>
                    <a:lstStyle/>
                    <a:p>
                      <a:pPr marL="59690">
                        <a:lnSpc>
                          <a:spcPct val="100000"/>
                        </a:lnSpc>
                      </a:pPr>
                      <a:r>
                        <a:rPr sz="700" dirty="0">
                          <a:latin typeface="Segoe UI"/>
                          <a:cs typeface="Segoe UI"/>
                        </a:rPr>
                        <a:t>32</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49">
                      <a:solidFill>
                        <a:srgbClr val="000000"/>
                      </a:solidFill>
                      <a:prstDash val="solid"/>
                    </a:lnT>
                    <a:lnB w="13449">
                      <a:solidFill>
                        <a:srgbClr val="000000"/>
                      </a:solidFill>
                      <a:prstDash val="solid"/>
                    </a:lnB>
                  </a:tcPr>
                </a:tc>
                <a:tc>
                  <a:txBody>
                    <a:bodyPr/>
                    <a:lstStyle/>
                    <a:p>
                      <a:pPr marL="17145">
                        <a:lnSpc>
                          <a:spcPct val="100000"/>
                        </a:lnSpc>
                      </a:pPr>
                      <a:r>
                        <a:rPr sz="700" spc="5" dirty="0">
                          <a:latin typeface="Calibri"/>
                          <a:cs typeface="Calibri"/>
                        </a:rPr>
                        <a:t>O</a:t>
                      </a:r>
                      <a:r>
                        <a:rPr sz="700" spc="-5" dirty="0">
                          <a:latin typeface="Calibri"/>
                          <a:cs typeface="Calibri"/>
                        </a:rPr>
                        <a:t>th</a:t>
                      </a:r>
                      <a:r>
                        <a:rPr sz="700" spc="-10" dirty="0">
                          <a:latin typeface="Calibri"/>
                          <a:cs typeface="Calibri"/>
                        </a:rPr>
                        <a:t>e</a:t>
                      </a:r>
                      <a:r>
                        <a:rPr sz="700" dirty="0">
                          <a:latin typeface="Calibri"/>
                          <a:cs typeface="Calibri"/>
                        </a:rPr>
                        <a:t>r</a:t>
                      </a:r>
                      <a:r>
                        <a:rPr sz="700" spc="5" dirty="0">
                          <a:latin typeface="Calibri"/>
                          <a:cs typeface="Calibri"/>
                        </a:rPr>
                        <a:t> </a:t>
                      </a:r>
                      <a:r>
                        <a:rPr sz="700" spc="-10" dirty="0">
                          <a:latin typeface="Calibri"/>
                          <a:cs typeface="Calibri"/>
                        </a:rPr>
                        <a:t>I</a:t>
                      </a:r>
                      <a:r>
                        <a:rPr sz="700" spc="-5" dirty="0">
                          <a:latin typeface="Calibri"/>
                          <a:cs typeface="Calibri"/>
                        </a:rPr>
                        <a:t>nt</a:t>
                      </a:r>
                      <a:r>
                        <a:rPr sz="700" spc="-10" dirty="0">
                          <a:latin typeface="Calibri"/>
                          <a:cs typeface="Calibri"/>
                        </a:rPr>
                        <a:t>e</a:t>
                      </a:r>
                      <a:r>
                        <a:rPr sz="700" spc="-5" dirty="0">
                          <a:latin typeface="Calibri"/>
                          <a:cs typeface="Calibri"/>
                        </a:rPr>
                        <a:t>rna</a:t>
                      </a:r>
                      <a:r>
                        <a:rPr sz="700" dirty="0">
                          <a:latin typeface="Calibri"/>
                          <a:cs typeface="Calibri"/>
                        </a:rPr>
                        <a:t>l</a:t>
                      </a:r>
                      <a:r>
                        <a:rPr sz="700" spc="10" dirty="0">
                          <a:latin typeface="Calibri"/>
                          <a:cs typeface="Calibri"/>
                        </a:rPr>
                        <a:t> </a:t>
                      </a:r>
                      <a:r>
                        <a:rPr sz="700" dirty="0">
                          <a:latin typeface="Calibri"/>
                          <a:cs typeface="Calibri"/>
                        </a:rPr>
                        <a:t>C</a:t>
                      </a:r>
                      <a:r>
                        <a:rPr sz="700" spc="-5" dirty="0">
                          <a:latin typeface="Calibri"/>
                          <a:cs typeface="Calibri"/>
                        </a:rPr>
                        <a:t>har</a:t>
                      </a:r>
                      <a:r>
                        <a:rPr sz="700" spc="-10" dirty="0">
                          <a:latin typeface="Calibri"/>
                          <a:cs typeface="Calibri"/>
                        </a:rPr>
                        <a:t>ge</a:t>
                      </a:r>
                      <a:r>
                        <a:rPr sz="700" dirty="0">
                          <a:latin typeface="Calibri"/>
                          <a:cs typeface="Calibri"/>
                        </a:rPr>
                        <a:t>s</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7145">
                        <a:lnSpc>
                          <a:spcPct val="100000"/>
                        </a:lnSpc>
                      </a:pPr>
                      <a:r>
                        <a:rPr sz="700" dirty="0">
                          <a:latin typeface="Calibri"/>
                          <a:cs typeface="Calibri"/>
                        </a:rPr>
                        <a:t>M</a:t>
                      </a:r>
                      <a:r>
                        <a:rPr sz="700" spc="-5" dirty="0">
                          <a:latin typeface="Calibri"/>
                          <a:cs typeface="Calibri"/>
                        </a:rPr>
                        <a:t>at</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a</a:t>
                      </a:r>
                      <a:r>
                        <a:rPr sz="700" dirty="0">
                          <a:latin typeface="Calibri"/>
                          <a:cs typeface="Calibri"/>
                        </a:rPr>
                        <a:t>ls</a:t>
                      </a:r>
                      <a:r>
                        <a:rPr sz="700" spc="5" dirty="0">
                          <a:latin typeface="Calibri"/>
                          <a:cs typeface="Calibri"/>
                        </a:rPr>
                        <a:t> </a:t>
                      </a:r>
                      <a:r>
                        <a:rPr sz="700" spc="-5" dirty="0">
                          <a:latin typeface="Calibri"/>
                          <a:cs typeface="Calibri"/>
                        </a:rPr>
                        <a:t>an</a:t>
                      </a:r>
                      <a:r>
                        <a:rPr sz="700" dirty="0">
                          <a:latin typeface="Calibri"/>
                          <a:cs typeface="Calibri"/>
                        </a:rPr>
                        <a:t>d 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7145" marR="721995">
                        <a:lnSpc>
                          <a:spcPct val="110300"/>
                        </a:lnSpc>
                      </a:pPr>
                      <a:r>
                        <a:rPr sz="700" dirty="0">
                          <a:latin typeface="Calibri"/>
                          <a:cs typeface="Calibri"/>
                        </a:rPr>
                        <a:t>C</a:t>
                      </a:r>
                      <a:r>
                        <a:rPr sz="700" spc="-5" dirty="0">
                          <a:latin typeface="Calibri"/>
                          <a:cs typeface="Calibri"/>
                        </a:rPr>
                        <a:t>har</a:t>
                      </a:r>
                      <a:r>
                        <a:rPr sz="700" spc="-10" dirty="0">
                          <a:latin typeface="Calibri"/>
                          <a:cs typeface="Calibri"/>
                        </a:rPr>
                        <a:t>ge</a:t>
                      </a:r>
                      <a:r>
                        <a:rPr sz="700" dirty="0">
                          <a:latin typeface="Calibri"/>
                          <a:cs typeface="Calibri"/>
                        </a:rPr>
                        <a:t>s</a:t>
                      </a:r>
                      <a:r>
                        <a:rPr sz="700" spc="5" dirty="0">
                          <a:latin typeface="Calibri"/>
                          <a:cs typeface="Calibri"/>
                        </a:rPr>
                        <a:t> </a:t>
                      </a:r>
                      <a:r>
                        <a:rPr sz="700" spc="-5" dirty="0">
                          <a:latin typeface="Calibri"/>
                          <a:cs typeface="Calibri"/>
                        </a:rPr>
                        <a:t>fr</a:t>
                      </a:r>
                      <a:r>
                        <a:rPr sz="700" spc="-10" dirty="0">
                          <a:latin typeface="Calibri"/>
                          <a:cs typeface="Calibri"/>
                        </a:rPr>
                        <a:t>o</a:t>
                      </a:r>
                      <a:r>
                        <a:rPr sz="700" dirty="0">
                          <a:latin typeface="Calibri"/>
                          <a:cs typeface="Calibri"/>
                        </a:rPr>
                        <a:t>m</a:t>
                      </a:r>
                      <a:r>
                        <a:rPr sz="700" spc="5" dirty="0">
                          <a:latin typeface="Calibri"/>
                          <a:cs typeface="Calibri"/>
                        </a:rPr>
                        <a:t> </a:t>
                      </a:r>
                      <a:r>
                        <a:rPr sz="700" dirty="0">
                          <a:latin typeface="Calibri"/>
                          <a:cs typeface="Calibri"/>
                        </a:rPr>
                        <a:t>C</a:t>
                      </a:r>
                      <a:r>
                        <a:rPr sz="700" spc="-5" dirty="0">
                          <a:latin typeface="Calibri"/>
                          <a:cs typeface="Calibri"/>
                        </a:rPr>
                        <a:t>a</a:t>
                      </a:r>
                      <a:r>
                        <a:rPr sz="700" dirty="0">
                          <a:latin typeface="Calibri"/>
                          <a:cs typeface="Calibri"/>
                        </a:rPr>
                        <a:t>l</a:t>
                      </a:r>
                      <a:r>
                        <a:rPr sz="700" spc="-5" dirty="0">
                          <a:latin typeface="Calibri"/>
                          <a:cs typeface="Calibri"/>
                        </a:rPr>
                        <a:t>t</a:t>
                      </a:r>
                      <a:r>
                        <a:rPr sz="700" spc="-10" dirty="0">
                          <a:latin typeface="Calibri"/>
                          <a:cs typeface="Calibri"/>
                        </a:rPr>
                        <a:t>e</a:t>
                      </a:r>
                      <a:r>
                        <a:rPr sz="700" spc="-5" dirty="0">
                          <a:latin typeface="Calibri"/>
                          <a:cs typeface="Calibri"/>
                        </a:rPr>
                        <a:t>c</a:t>
                      </a:r>
                      <a:r>
                        <a:rPr sz="700" dirty="0">
                          <a:latin typeface="Calibri"/>
                          <a:cs typeface="Calibri"/>
                        </a:rPr>
                        <a:t>h s</a:t>
                      </a:r>
                      <a:r>
                        <a:rPr sz="700" spc="-10" dirty="0">
                          <a:latin typeface="Calibri"/>
                          <a:cs typeface="Calibri"/>
                        </a:rPr>
                        <a:t>e</a:t>
                      </a:r>
                      <a:r>
                        <a:rPr sz="700" spc="-5" dirty="0">
                          <a:latin typeface="Calibri"/>
                          <a:cs typeface="Calibri"/>
                        </a:rPr>
                        <a:t>rv</a:t>
                      </a:r>
                      <a:r>
                        <a:rPr sz="700" dirty="0">
                          <a:latin typeface="Calibri"/>
                          <a:cs typeface="Calibri"/>
                        </a:rPr>
                        <a:t>i</a:t>
                      </a:r>
                      <a:r>
                        <a:rPr sz="700" spc="-5" dirty="0">
                          <a:latin typeface="Calibri"/>
                          <a:cs typeface="Calibri"/>
                        </a:rPr>
                        <a:t>c</a:t>
                      </a:r>
                      <a:r>
                        <a:rPr sz="700" dirty="0">
                          <a:latin typeface="Calibri"/>
                          <a:cs typeface="Calibri"/>
                        </a:rPr>
                        <a:t>e </a:t>
                      </a:r>
                      <a:r>
                        <a:rPr sz="700" spc="-10" dirty="0">
                          <a:latin typeface="Calibri"/>
                          <a:cs typeface="Calibri"/>
                        </a:rPr>
                        <a:t>o</a:t>
                      </a:r>
                      <a:r>
                        <a:rPr sz="700" spc="-5" dirty="0">
                          <a:latin typeface="Calibri"/>
                          <a:cs typeface="Calibri"/>
                        </a:rPr>
                        <a:t>r</a:t>
                      </a:r>
                      <a:r>
                        <a:rPr sz="700" spc="-10" dirty="0">
                          <a:latin typeface="Calibri"/>
                          <a:cs typeface="Calibri"/>
                        </a:rPr>
                        <a:t>g</a:t>
                      </a:r>
                      <a:r>
                        <a:rPr sz="700" spc="-5" dirty="0">
                          <a:latin typeface="Calibri"/>
                          <a:cs typeface="Calibri"/>
                        </a:rPr>
                        <a:t>an</a:t>
                      </a:r>
                      <a:r>
                        <a:rPr sz="700" dirty="0">
                          <a:latin typeface="Calibri"/>
                          <a:cs typeface="Calibri"/>
                        </a:rPr>
                        <a:t>i</a:t>
                      </a:r>
                      <a:r>
                        <a:rPr sz="700" spc="-5" dirty="0">
                          <a:latin typeface="Calibri"/>
                          <a:cs typeface="Calibri"/>
                        </a:rPr>
                        <a:t>zat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17145" marR="636905">
                        <a:lnSpc>
                          <a:spcPct val="110300"/>
                        </a:lnSpc>
                      </a:pPr>
                      <a:r>
                        <a:rPr sz="700" spc="-5" dirty="0">
                          <a:latin typeface="Calibri"/>
                          <a:cs typeface="Calibri"/>
                        </a:rPr>
                        <a:t>Ut</a:t>
                      </a:r>
                      <a:r>
                        <a:rPr sz="700" dirty="0">
                          <a:latin typeface="Calibri"/>
                          <a:cs typeface="Calibri"/>
                        </a:rPr>
                        <a:t>ili</a:t>
                      </a:r>
                      <a:r>
                        <a:rPr sz="700" spc="-5" dirty="0">
                          <a:latin typeface="Calibri"/>
                          <a:cs typeface="Calibri"/>
                        </a:rPr>
                        <a:t>z</a:t>
                      </a:r>
                      <a:r>
                        <a:rPr sz="700" spc="-10" dirty="0">
                          <a:latin typeface="Calibri"/>
                          <a:cs typeface="Calibri"/>
                        </a:rPr>
                        <a:t>e</a:t>
                      </a:r>
                      <a:r>
                        <a:rPr sz="700" dirty="0">
                          <a:latin typeface="Calibri"/>
                          <a:cs typeface="Calibri"/>
                        </a:rPr>
                        <a:t>s</a:t>
                      </a:r>
                      <a:r>
                        <a:rPr sz="700" spc="5" dirty="0">
                          <a:latin typeface="Calibri"/>
                          <a:cs typeface="Calibri"/>
                        </a:rPr>
                        <a:t> "</a:t>
                      </a:r>
                      <a:r>
                        <a:rPr sz="700" spc="-10" dirty="0">
                          <a:latin typeface="Calibri"/>
                          <a:cs typeface="Calibri"/>
                        </a:rPr>
                        <a:t>WI</a:t>
                      </a:r>
                      <a:r>
                        <a:rPr sz="700" dirty="0">
                          <a:latin typeface="Calibri"/>
                          <a:cs typeface="Calibri"/>
                        </a:rPr>
                        <a:t>C"</a:t>
                      </a:r>
                      <a:r>
                        <a:rPr sz="700" spc="10" dirty="0">
                          <a:latin typeface="Calibri"/>
                          <a:cs typeface="Calibri"/>
                        </a:rPr>
                        <a:t> </a:t>
                      </a:r>
                      <a:r>
                        <a:rPr sz="700" spc="-5" dirty="0">
                          <a:latin typeface="Calibri"/>
                          <a:cs typeface="Calibri"/>
                        </a:rPr>
                        <a:t>t</a:t>
                      </a:r>
                      <a:r>
                        <a:rPr sz="700" dirty="0">
                          <a:latin typeface="Calibri"/>
                          <a:cs typeface="Calibri"/>
                        </a:rPr>
                        <a:t>o </a:t>
                      </a:r>
                      <a:r>
                        <a:rPr sz="700" spc="-5" dirty="0">
                          <a:latin typeface="Calibri"/>
                          <a:cs typeface="Calibri"/>
                        </a:rPr>
                        <a:t>r</a:t>
                      </a:r>
                      <a:r>
                        <a:rPr sz="700" spc="-10" dirty="0">
                          <a:latin typeface="Calibri"/>
                          <a:cs typeface="Calibri"/>
                        </a:rPr>
                        <a:t>e</a:t>
                      </a:r>
                      <a:r>
                        <a:rPr sz="700" spc="-5" dirty="0">
                          <a:latin typeface="Calibri"/>
                          <a:cs typeface="Calibri"/>
                        </a:rPr>
                        <a:t>char</a:t>
                      </a:r>
                      <a:r>
                        <a:rPr sz="700" spc="-10" dirty="0">
                          <a:latin typeface="Calibri"/>
                          <a:cs typeface="Calibri"/>
                        </a:rPr>
                        <a:t>g</a:t>
                      </a:r>
                      <a:r>
                        <a:rPr sz="700" dirty="0">
                          <a:latin typeface="Calibri"/>
                          <a:cs typeface="Calibri"/>
                        </a:rPr>
                        <a:t>e </a:t>
                      </a:r>
                      <a:r>
                        <a:rPr sz="700" spc="-10" dirty="0">
                          <a:latin typeface="Calibri"/>
                          <a:cs typeface="Calibri"/>
                        </a:rPr>
                        <a:t>e</a:t>
                      </a:r>
                      <a:r>
                        <a:rPr sz="700" dirty="0">
                          <a:latin typeface="Calibri"/>
                          <a:cs typeface="Calibri"/>
                        </a:rPr>
                        <a:t>x</a:t>
                      </a:r>
                      <a:r>
                        <a:rPr sz="700" spc="-5" dirty="0">
                          <a:latin typeface="Calibri"/>
                          <a:cs typeface="Calibri"/>
                        </a:rPr>
                        <a:t>p</a:t>
                      </a:r>
                      <a:r>
                        <a:rPr sz="700" spc="-10" dirty="0">
                          <a:latin typeface="Calibri"/>
                          <a:cs typeface="Calibri"/>
                        </a:rPr>
                        <a:t>e</a:t>
                      </a:r>
                      <a:r>
                        <a:rPr sz="700" spc="-5" dirty="0">
                          <a:latin typeface="Calibri"/>
                          <a:cs typeface="Calibri"/>
                        </a:rPr>
                        <a:t>nd</a:t>
                      </a:r>
                      <a:r>
                        <a:rPr sz="700" dirty="0">
                          <a:latin typeface="Calibri"/>
                          <a:cs typeface="Calibri"/>
                        </a:rPr>
                        <a:t>i</a:t>
                      </a:r>
                      <a:r>
                        <a:rPr sz="700" spc="-5" dirty="0">
                          <a:latin typeface="Calibri"/>
                          <a:cs typeface="Calibri"/>
                        </a:rPr>
                        <a:t>tur</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7145" marR="125730" indent="32384">
                        <a:lnSpc>
                          <a:spcPct val="110300"/>
                        </a:lnSpc>
                      </a:pPr>
                      <a:r>
                        <a:rPr sz="700" spc="5" dirty="0">
                          <a:latin typeface="Calibri"/>
                          <a:cs typeface="Calibri"/>
                        </a:rPr>
                        <a:t>Y</a:t>
                      </a:r>
                      <a:r>
                        <a:rPr sz="700" spc="-10" dirty="0">
                          <a:latin typeface="Calibri"/>
                          <a:cs typeface="Calibri"/>
                        </a:rPr>
                        <a:t>e</a:t>
                      </a:r>
                      <a:r>
                        <a:rPr sz="700" dirty="0">
                          <a:latin typeface="Calibri"/>
                          <a:cs typeface="Calibri"/>
                        </a:rPr>
                        <a:t>s</a:t>
                      </a:r>
                      <a:r>
                        <a:rPr sz="700" spc="5" dirty="0">
                          <a:latin typeface="Calibri"/>
                          <a:cs typeface="Calibri"/>
                        </a:rPr>
                        <a:t> </a:t>
                      </a:r>
                      <a:r>
                        <a:rPr sz="700" dirty="0">
                          <a:latin typeface="Calibri"/>
                          <a:cs typeface="Calibri"/>
                        </a:rPr>
                        <a:t>-</a:t>
                      </a:r>
                      <a:r>
                        <a:rPr sz="700" spc="5" dirty="0">
                          <a:latin typeface="Calibri"/>
                          <a:cs typeface="Calibri"/>
                        </a:rPr>
                        <a:t> </a:t>
                      </a:r>
                      <a:r>
                        <a:rPr sz="700" spc="-5" dirty="0">
                          <a:latin typeface="Calibri"/>
                          <a:cs typeface="Calibri"/>
                        </a:rPr>
                        <a:t>char</a:t>
                      </a:r>
                      <a:r>
                        <a:rPr sz="700" spc="-10" dirty="0">
                          <a:latin typeface="Calibri"/>
                          <a:cs typeface="Calibri"/>
                        </a:rPr>
                        <a:t>ge</a:t>
                      </a:r>
                      <a:r>
                        <a:rPr sz="700" dirty="0">
                          <a:latin typeface="Calibri"/>
                          <a:cs typeface="Calibri"/>
                        </a:rPr>
                        <a:t>s</a:t>
                      </a:r>
                      <a:r>
                        <a:rPr sz="700" spc="5" dirty="0">
                          <a:latin typeface="Calibri"/>
                          <a:cs typeface="Calibri"/>
                        </a:rPr>
                        <a:t> </a:t>
                      </a:r>
                      <a:r>
                        <a:rPr sz="700" spc="-5" dirty="0">
                          <a:latin typeface="Calibri"/>
                          <a:cs typeface="Calibri"/>
                        </a:rPr>
                        <a:t>fr</a:t>
                      </a:r>
                      <a:r>
                        <a:rPr sz="700" spc="-10" dirty="0">
                          <a:latin typeface="Calibri"/>
                          <a:cs typeface="Calibri"/>
                        </a:rPr>
                        <a:t>o</a:t>
                      </a:r>
                      <a:r>
                        <a:rPr sz="700" dirty="0">
                          <a:latin typeface="Calibri"/>
                          <a:cs typeface="Calibri"/>
                        </a:rPr>
                        <a:t>m</a:t>
                      </a:r>
                      <a:r>
                        <a:rPr sz="700" spc="5" dirty="0">
                          <a:latin typeface="Calibri"/>
                          <a:cs typeface="Calibri"/>
                        </a:rPr>
                        <a:t> </a:t>
                      </a:r>
                      <a:r>
                        <a:rPr sz="700" spc="-5" dirty="0">
                          <a:latin typeface="Calibri"/>
                          <a:cs typeface="Calibri"/>
                        </a:rPr>
                        <a:t>th</a:t>
                      </a:r>
                      <a:r>
                        <a:rPr sz="700" dirty="0">
                          <a:latin typeface="Calibri"/>
                          <a:cs typeface="Calibri"/>
                        </a:rPr>
                        <a:t>e A</a:t>
                      </a:r>
                      <a:r>
                        <a:rPr sz="700" spc="-5" dirty="0">
                          <a:latin typeface="Calibri"/>
                          <a:cs typeface="Calibri"/>
                        </a:rPr>
                        <a:t>th</a:t>
                      </a:r>
                      <a:r>
                        <a:rPr sz="700" spc="-10" dirty="0">
                          <a:latin typeface="Calibri"/>
                          <a:cs typeface="Calibri"/>
                        </a:rPr>
                        <a:t>e</a:t>
                      </a:r>
                      <a:r>
                        <a:rPr sz="700" spc="-5" dirty="0">
                          <a:latin typeface="Calibri"/>
                          <a:cs typeface="Calibri"/>
                        </a:rPr>
                        <a:t>na</a:t>
                      </a:r>
                      <a:r>
                        <a:rPr sz="700" spc="-10" dirty="0">
                          <a:latin typeface="Calibri"/>
                          <a:cs typeface="Calibri"/>
                        </a:rPr>
                        <a:t>e</a:t>
                      </a:r>
                      <a:r>
                        <a:rPr sz="700" spc="-5" dirty="0">
                          <a:latin typeface="Calibri"/>
                          <a:cs typeface="Calibri"/>
                        </a:rPr>
                        <a:t>u</a:t>
                      </a:r>
                      <a:r>
                        <a:rPr sz="700" dirty="0">
                          <a:latin typeface="Calibri"/>
                          <a:cs typeface="Calibri"/>
                        </a:rPr>
                        <a:t>m</a:t>
                      </a:r>
                      <a:r>
                        <a:rPr sz="700" spc="5" dirty="0">
                          <a:latin typeface="Calibri"/>
                          <a:cs typeface="Calibri"/>
                        </a:rPr>
                        <a:t> </a:t>
                      </a:r>
                      <a:r>
                        <a:rPr sz="700" spc="-5" dirty="0">
                          <a:latin typeface="Calibri"/>
                          <a:cs typeface="Calibri"/>
                        </a:rPr>
                        <a:t>t</a:t>
                      </a:r>
                      <a:r>
                        <a:rPr sz="700" dirty="0">
                          <a:latin typeface="Calibri"/>
                          <a:cs typeface="Calibri"/>
                        </a:rPr>
                        <a:t>o </a:t>
                      </a:r>
                      <a:r>
                        <a:rPr sz="700" spc="-5" dirty="0">
                          <a:latin typeface="Calibri"/>
                          <a:cs typeface="Calibri"/>
                        </a:rPr>
                        <a:t>f</a:t>
                      </a:r>
                      <a:r>
                        <a:rPr sz="700" spc="-10" dirty="0">
                          <a:latin typeface="Calibri"/>
                          <a:cs typeface="Calibri"/>
                        </a:rPr>
                        <a:t>e</a:t>
                      </a:r>
                      <a:r>
                        <a:rPr sz="700" spc="-5" dirty="0">
                          <a:latin typeface="Calibri"/>
                          <a:cs typeface="Calibri"/>
                        </a:rPr>
                        <a:t>d</a:t>
                      </a:r>
                      <a:r>
                        <a:rPr sz="700" spc="-10" dirty="0">
                          <a:latin typeface="Calibri"/>
                          <a:cs typeface="Calibri"/>
                        </a:rPr>
                        <a:t>e</a:t>
                      </a:r>
                      <a:r>
                        <a:rPr sz="700" spc="-5" dirty="0">
                          <a:latin typeface="Calibri"/>
                          <a:cs typeface="Calibri"/>
                        </a:rPr>
                        <a:t>ra</a:t>
                      </a:r>
                      <a:r>
                        <a:rPr sz="700" dirty="0">
                          <a:latin typeface="Calibri"/>
                          <a:cs typeface="Calibri"/>
                        </a:rPr>
                        <a:t>l</a:t>
                      </a:r>
                      <a:r>
                        <a:rPr sz="700" spc="5" dirty="0">
                          <a:latin typeface="Calibri"/>
                          <a:cs typeface="Calibri"/>
                        </a:rPr>
                        <a:t>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 </a:t>
                      </a:r>
                      <a:r>
                        <a:rPr sz="700" spc="-5" dirty="0">
                          <a:latin typeface="Calibri"/>
                          <a:cs typeface="Calibri"/>
                        </a:rPr>
                        <a:t>ar</a:t>
                      </a:r>
                      <a:r>
                        <a:rPr sz="700" dirty="0">
                          <a:latin typeface="Calibri"/>
                          <a:cs typeface="Calibri"/>
                        </a:rPr>
                        <a:t>e </a:t>
                      </a:r>
                      <a:r>
                        <a:rPr sz="700" spc="-5" dirty="0">
                          <a:latin typeface="Calibri"/>
                          <a:cs typeface="Calibri"/>
                        </a:rPr>
                        <a:t>rev</a:t>
                      </a:r>
                      <a:r>
                        <a:rPr sz="700" dirty="0">
                          <a:latin typeface="Calibri"/>
                          <a:cs typeface="Calibri"/>
                        </a:rPr>
                        <a:t>i</a:t>
                      </a:r>
                      <a:r>
                        <a:rPr sz="700" spc="-5" dirty="0">
                          <a:latin typeface="Calibri"/>
                          <a:cs typeface="Calibri"/>
                        </a:rPr>
                        <a:t>ewe</a:t>
                      </a:r>
                      <a:r>
                        <a:rPr sz="700" dirty="0">
                          <a:latin typeface="Calibri"/>
                          <a:cs typeface="Calibri"/>
                        </a:rPr>
                        <a:t>d </a:t>
                      </a:r>
                      <a:r>
                        <a:rPr sz="700" spc="-5" dirty="0">
                          <a:latin typeface="Calibri"/>
                          <a:cs typeface="Calibri"/>
                        </a:rPr>
                        <a:t>b</a:t>
                      </a:r>
                      <a:r>
                        <a:rPr sz="700" dirty="0">
                          <a:latin typeface="Calibri"/>
                          <a:cs typeface="Calibri"/>
                        </a:rPr>
                        <a:t>y </a:t>
                      </a:r>
                      <a:r>
                        <a:rPr sz="700" spc="5" dirty="0">
                          <a:latin typeface="Calibri"/>
                          <a:cs typeface="Calibri"/>
                        </a:rPr>
                        <a:t>P</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a:t>
                      </a:r>
                      <a:r>
                        <a:rPr sz="700" spc="-5" dirty="0">
                          <a:latin typeface="Calibri"/>
                          <a:cs typeface="Calibri"/>
                        </a:rPr>
                        <a:t>dm</a:t>
                      </a:r>
                      <a:r>
                        <a:rPr sz="700" dirty="0">
                          <a:latin typeface="Calibri"/>
                          <a:cs typeface="Calibri"/>
                        </a:rPr>
                        <a:t>i</a:t>
                      </a:r>
                      <a:r>
                        <a:rPr sz="700" spc="-5" dirty="0">
                          <a:latin typeface="Calibri"/>
                          <a:cs typeface="Calibri"/>
                        </a:rPr>
                        <a:t>n</a:t>
                      </a:r>
                      <a:r>
                        <a:rPr sz="700" dirty="0">
                          <a:latin typeface="Calibri"/>
                          <a:cs typeface="Calibri"/>
                        </a:rPr>
                        <a:t>is</a:t>
                      </a:r>
                      <a:r>
                        <a:rPr sz="700" spc="-5" dirty="0">
                          <a:latin typeface="Calibri"/>
                          <a:cs typeface="Calibri"/>
                        </a:rPr>
                        <a:t>trat</a:t>
                      </a:r>
                      <a:r>
                        <a:rPr sz="700" dirty="0">
                          <a:latin typeface="Calibri"/>
                          <a:cs typeface="Calibri"/>
                        </a:rPr>
                        <a:t>i</a:t>
                      </a:r>
                      <a:r>
                        <a:rPr sz="700" spc="-10" dirty="0">
                          <a:latin typeface="Calibri"/>
                          <a:cs typeface="Calibri"/>
                        </a:rPr>
                        <a:t>o</a:t>
                      </a:r>
                      <a:r>
                        <a:rPr sz="700" dirty="0">
                          <a:latin typeface="Calibri"/>
                          <a:cs typeface="Calibri"/>
                        </a:rPr>
                        <a:t>n</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17145" marR="44450">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r>
              <a:tr h="668537">
                <a:tc>
                  <a:txBody>
                    <a:bodyPr/>
                    <a:lstStyle/>
                    <a:p>
                      <a:pPr marL="59690">
                        <a:lnSpc>
                          <a:spcPct val="100000"/>
                        </a:lnSpc>
                      </a:pPr>
                      <a:r>
                        <a:rPr sz="700" dirty="0">
                          <a:latin typeface="Segoe UI"/>
                          <a:cs typeface="Segoe UI"/>
                        </a:rPr>
                        <a:t>33</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49">
                      <a:solidFill>
                        <a:srgbClr val="000000"/>
                      </a:solidFill>
                      <a:prstDash val="solid"/>
                    </a:lnT>
                    <a:lnB w="13456">
                      <a:solidFill>
                        <a:srgbClr val="000000"/>
                      </a:solidFill>
                      <a:prstDash val="solid"/>
                    </a:lnB>
                  </a:tcPr>
                </a:tc>
                <a:tc>
                  <a:txBody>
                    <a:bodyPr/>
                    <a:lstStyle/>
                    <a:p>
                      <a:pPr marL="17145">
                        <a:lnSpc>
                          <a:spcPct val="100000"/>
                        </a:lnSpc>
                      </a:pPr>
                      <a:r>
                        <a:rPr sz="700" spc="5" dirty="0">
                          <a:latin typeface="Calibri"/>
                          <a:cs typeface="Calibri"/>
                        </a:rPr>
                        <a:t>P</a:t>
                      </a:r>
                      <a:r>
                        <a:rPr sz="700" spc="-5" dirty="0">
                          <a:latin typeface="Calibri"/>
                          <a:cs typeface="Calibri"/>
                        </a:rPr>
                        <a:t>ub</a:t>
                      </a:r>
                      <a:r>
                        <a:rPr sz="700" dirty="0">
                          <a:latin typeface="Calibri"/>
                          <a:cs typeface="Calibri"/>
                        </a:rPr>
                        <a:t>li</a:t>
                      </a:r>
                      <a:r>
                        <a:rPr sz="700" spc="-5" dirty="0">
                          <a:latin typeface="Calibri"/>
                          <a:cs typeface="Calibri"/>
                        </a:rPr>
                        <a:t>cat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49">
                      <a:solidFill>
                        <a:srgbClr val="000000"/>
                      </a:solidFill>
                      <a:prstDash val="solid"/>
                    </a:lnT>
                    <a:lnB w="13456">
                      <a:solidFill>
                        <a:srgbClr val="000000"/>
                      </a:solidFill>
                      <a:prstDash val="solid"/>
                    </a:lnB>
                  </a:tcPr>
                </a:tc>
                <a:tc>
                  <a:txBody>
                    <a:bodyPr/>
                    <a:lstStyle/>
                    <a:p>
                      <a:pPr marL="17145">
                        <a:lnSpc>
                          <a:spcPct val="100000"/>
                        </a:lnSpc>
                      </a:pPr>
                      <a:r>
                        <a:rPr sz="700" dirty="0">
                          <a:latin typeface="Calibri"/>
                          <a:cs typeface="Calibri"/>
                        </a:rPr>
                        <a:t>M</a:t>
                      </a:r>
                      <a:r>
                        <a:rPr sz="700" spc="-5" dirty="0">
                          <a:latin typeface="Calibri"/>
                          <a:cs typeface="Calibri"/>
                        </a:rPr>
                        <a:t>at</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a</a:t>
                      </a:r>
                      <a:r>
                        <a:rPr sz="700" dirty="0">
                          <a:latin typeface="Calibri"/>
                          <a:cs typeface="Calibri"/>
                        </a:rPr>
                        <a:t>ls</a:t>
                      </a:r>
                      <a:r>
                        <a:rPr sz="700" spc="5" dirty="0">
                          <a:latin typeface="Calibri"/>
                          <a:cs typeface="Calibri"/>
                        </a:rPr>
                        <a:t> </a:t>
                      </a:r>
                      <a:r>
                        <a:rPr sz="700" spc="-5" dirty="0">
                          <a:latin typeface="Calibri"/>
                          <a:cs typeface="Calibri"/>
                        </a:rPr>
                        <a:t>an</a:t>
                      </a:r>
                      <a:r>
                        <a:rPr sz="700" dirty="0">
                          <a:latin typeface="Calibri"/>
                          <a:cs typeface="Calibri"/>
                        </a:rPr>
                        <a:t>d 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56">
                      <a:solidFill>
                        <a:srgbClr val="000000"/>
                      </a:solidFill>
                      <a:prstDash val="solid"/>
                    </a:lnB>
                  </a:tcPr>
                </a:tc>
                <a:tc>
                  <a:txBody>
                    <a:bodyPr/>
                    <a:lstStyle/>
                    <a:p>
                      <a:pPr marL="17145" marR="168275">
                        <a:lnSpc>
                          <a:spcPct val="110300"/>
                        </a:lnSpc>
                      </a:pPr>
                      <a:r>
                        <a:rPr sz="700"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10" dirty="0">
                          <a:latin typeface="Calibri"/>
                          <a:cs typeface="Calibri"/>
                        </a:rPr>
                        <a:t>e</a:t>
                      </a:r>
                      <a:r>
                        <a:rPr sz="700" dirty="0">
                          <a:latin typeface="Calibri"/>
                          <a:cs typeface="Calibri"/>
                        </a:rPr>
                        <a:t>l</a:t>
                      </a:r>
                      <a:r>
                        <a:rPr sz="700" spc="-10" dirty="0">
                          <a:latin typeface="Calibri"/>
                          <a:cs typeface="Calibri"/>
                        </a:rPr>
                        <a:t>e</a:t>
                      </a:r>
                      <a:r>
                        <a:rPr sz="700" spc="-5" dirty="0">
                          <a:latin typeface="Calibri"/>
                          <a:cs typeface="Calibri"/>
                        </a:rPr>
                        <a:t>ctr</a:t>
                      </a:r>
                      <a:r>
                        <a:rPr sz="700" spc="-10" dirty="0">
                          <a:latin typeface="Calibri"/>
                          <a:cs typeface="Calibri"/>
                        </a:rPr>
                        <a:t>o</a:t>
                      </a:r>
                      <a:r>
                        <a:rPr sz="700" spc="-5" dirty="0">
                          <a:latin typeface="Calibri"/>
                          <a:cs typeface="Calibri"/>
                        </a:rPr>
                        <a:t>n</a:t>
                      </a:r>
                      <a:r>
                        <a:rPr sz="700" dirty="0">
                          <a:latin typeface="Calibri"/>
                          <a:cs typeface="Calibri"/>
                        </a:rPr>
                        <a:t>ic </a:t>
                      </a:r>
                      <a:r>
                        <a:rPr sz="700" spc="-5" dirty="0">
                          <a:latin typeface="Calibri"/>
                          <a:cs typeface="Calibri"/>
                        </a:rPr>
                        <a:t>an</a:t>
                      </a:r>
                      <a:r>
                        <a:rPr sz="700" dirty="0">
                          <a:latin typeface="Calibri"/>
                          <a:cs typeface="Calibri"/>
                        </a:rPr>
                        <a:t>d </a:t>
                      </a:r>
                      <a:r>
                        <a:rPr sz="700" spc="-5" dirty="0">
                          <a:latin typeface="Calibri"/>
                          <a:cs typeface="Calibri"/>
                        </a:rPr>
                        <a:t>pr</a:t>
                      </a:r>
                      <a:r>
                        <a:rPr sz="700" dirty="0">
                          <a:latin typeface="Calibri"/>
                          <a:cs typeface="Calibri"/>
                        </a:rPr>
                        <a:t>i</a:t>
                      </a:r>
                      <a:r>
                        <a:rPr sz="700" spc="-5" dirty="0">
                          <a:latin typeface="Calibri"/>
                          <a:cs typeface="Calibri"/>
                        </a:rPr>
                        <a:t>n</a:t>
                      </a:r>
                      <a:r>
                        <a:rPr sz="700" dirty="0">
                          <a:latin typeface="Calibri"/>
                          <a:cs typeface="Calibri"/>
                        </a:rPr>
                        <a:t>t</a:t>
                      </a:r>
                      <a:r>
                        <a:rPr sz="700" spc="5" dirty="0">
                          <a:latin typeface="Calibri"/>
                          <a:cs typeface="Calibri"/>
                        </a:rPr>
                        <a:t> </a:t>
                      </a:r>
                      <a:r>
                        <a:rPr sz="700" spc="-5" dirty="0">
                          <a:latin typeface="Calibri"/>
                          <a:cs typeface="Calibri"/>
                        </a:rPr>
                        <a:t>m</a:t>
                      </a:r>
                      <a:r>
                        <a:rPr sz="700" spc="-10" dirty="0">
                          <a:latin typeface="Calibri"/>
                          <a:cs typeface="Calibri"/>
                        </a:rPr>
                        <a:t>e</a:t>
                      </a:r>
                      <a:r>
                        <a:rPr sz="700" spc="-5" dirty="0">
                          <a:latin typeface="Calibri"/>
                          <a:cs typeface="Calibri"/>
                        </a:rPr>
                        <a:t>d</a:t>
                      </a:r>
                      <a:r>
                        <a:rPr sz="700" dirty="0">
                          <a:latin typeface="Calibri"/>
                          <a:cs typeface="Calibri"/>
                        </a:rPr>
                        <a:t>i</a:t>
                      </a:r>
                      <a:r>
                        <a:rPr sz="700" spc="-5" dirty="0">
                          <a:latin typeface="Calibri"/>
                          <a:cs typeface="Calibri"/>
                        </a:rPr>
                        <a:t>a</a:t>
                      </a:r>
                      <a:r>
                        <a:rPr sz="700" dirty="0">
                          <a:latin typeface="Calibri"/>
                          <a:cs typeface="Calibri"/>
                        </a:rPr>
                        <a:t>, i</a:t>
                      </a:r>
                      <a:r>
                        <a:rPr sz="700" spc="-5" dirty="0">
                          <a:latin typeface="Calibri"/>
                          <a:cs typeface="Calibri"/>
                        </a:rPr>
                        <a:t>nc</a:t>
                      </a:r>
                      <a:r>
                        <a:rPr sz="700" dirty="0">
                          <a:latin typeface="Calibri"/>
                          <a:cs typeface="Calibri"/>
                        </a:rPr>
                        <a:t>l</a:t>
                      </a:r>
                      <a:r>
                        <a:rPr sz="700" spc="-5" dirty="0">
                          <a:latin typeface="Calibri"/>
                          <a:cs typeface="Calibri"/>
                        </a:rPr>
                        <a:t>ud</a:t>
                      </a:r>
                      <a:r>
                        <a:rPr sz="700" dirty="0">
                          <a:latin typeface="Calibri"/>
                          <a:cs typeface="Calibri"/>
                        </a:rPr>
                        <a:t>i</a:t>
                      </a:r>
                      <a:r>
                        <a:rPr sz="700" spc="-5" dirty="0">
                          <a:latin typeface="Calibri"/>
                          <a:cs typeface="Calibri"/>
                        </a:rPr>
                        <a:t>n</a:t>
                      </a:r>
                      <a:r>
                        <a:rPr sz="700" dirty="0">
                          <a:latin typeface="Calibri"/>
                          <a:cs typeface="Calibri"/>
                        </a:rPr>
                        <a:t>g </a:t>
                      </a:r>
                      <a:r>
                        <a:rPr sz="700" spc="-5" dirty="0">
                          <a:latin typeface="Calibri"/>
                          <a:cs typeface="Calibri"/>
                        </a:rPr>
                        <a:t>d</a:t>
                      </a:r>
                      <a:r>
                        <a:rPr sz="700" dirty="0">
                          <a:latin typeface="Calibri"/>
                          <a:cs typeface="Calibri"/>
                        </a:rPr>
                        <a:t>is</a:t>
                      </a:r>
                      <a:r>
                        <a:rPr sz="700" spc="-5" dirty="0">
                          <a:latin typeface="Calibri"/>
                          <a:cs typeface="Calibri"/>
                        </a:rPr>
                        <a:t>tr</a:t>
                      </a:r>
                      <a:r>
                        <a:rPr sz="700" dirty="0">
                          <a:latin typeface="Calibri"/>
                          <a:cs typeface="Calibri"/>
                        </a:rPr>
                        <a:t>i</a:t>
                      </a:r>
                      <a:r>
                        <a:rPr sz="700" spc="-5" dirty="0">
                          <a:latin typeface="Calibri"/>
                          <a:cs typeface="Calibri"/>
                        </a:rPr>
                        <a:t>but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 </a:t>
                      </a:r>
                      <a:r>
                        <a:rPr sz="700" spc="-5" dirty="0">
                          <a:latin typeface="Calibri"/>
                          <a:cs typeface="Calibri"/>
                        </a:rPr>
                        <a:t>pr</a:t>
                      </a:r>
                      <a:r>
                        <a:rPr sz="700" spc="-10" dirty="0">
                          <a:latin typeface="Calibri"/>
                          <a:cs typeface="Calibri"/>
                        </a:rPr>
                        <a:t>o</a:t>
                      </a:r>
                      <a:r>
                        <a:rPr sz="700" spc="-5" dirty="0">
                          <a:latin typeface="Calibri"/>
                          <a:cs typeface="Calibri"/>
                        </a:rPr>
                        <a:t>m</a:t>
                      </a:r>
                      <a:r>
                        <a:rPr sz="700" spc="-10" dirty="0">
                          <a:latin typeface="Calibri"/>
                          <a:cs typeface="Calibri"/>
                        </a:rPr>
                        <a:t>o</a:t>
                      </a:r>
                      <a:r>
                        <a:rPr sz="700" spc="-5" dirty="0">
                          <a:latin typeface="Calibri"/>
                          <a:cs typeface="Calibri"/>
                        </a:rPr>
                        <a:t>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 </a:t>
                      </a:r>
                      <a:r>
                        <a:rPr sz="700" spc="-10" dirty="0">
                          <a:latin typeface="Calibri"/>
                          <a:cs typeface="Calibri"/>
                        </a:rPr>
                        <a:t>ge</a:t>
                      </a:r>
                      <a:r>
                        <a:rPr sz="700" spc="-5" dirty="0">
                          <a:latin typeface="Calibri"/>
                          <a:cs typeface="Calibri"/>
                        </a:rPr>
                        <a:t>n</a:t>
                      </a:r>
                      <a:r>
                        <a:rPr sz="700" spc="-10" dirty="0">
                          <a:latin typeface="Calibri"/>
                          <a:cs typeface="Calibri"/>
                        </a:rPr>
                        <a:t>e</a:t>
                      </a:r>
                      <a:r>
                        <a:rPr sz="700" spc="-5" dirty="0">
                          <a:latin typeface="Calibri"/>
                          <a:cs typeface="Calibri"/>
                        </a:rPr>
                        <a:t>ra</a:t>
                      </a:r>
                      <a:r>
                        <a:rPr sz="700" dirty="0">
                          <a:latin typeface="Calibri"/>
                          <a:cs typeface="Calibri"/>
                        </a:rPr>
                        <a:t>l</a:t>
                      </a:r>
                      <a:r>
                        <a:rPr sz="700" spc="10" dirty="0">
                          <a:latin typeface="Calibri"/>
                          <a:cs typeface="Calibri"/>
                        </a:rPr>
                        <a:t> </a:t>
                      </a:r>
                      <a:r>
                        <a:rPr sz="700" spc="-5" dirty="0">
                          <a:latin typeface="Calibri"/>
                          <a:cs typeface="Calibri"/>
                        </a:rPr>
                        <a:t>hand</a:t>
                      </a:r>
                      <a:r>
                        <a:rPr sz="700" dirty="0">
                          <a:latin typeface="Calibri"/>
                          <a:cs typeface="Calibri"/>
                        </a:rPr>
                        <a:t>li</a:t>
                      </a:r>
                      <a:r>
                        <a:rPr sz="700" spc="-5" dirty="0">
                          <a:latin typeface="Calibri"/>
                          <a:cs typeface="Calibri"/>
                        </a:rPr>
                        <a:t>n</a:t>
                      </a:r>
                      <a:r>
                        <a:rPr sz="700" spc="-10" dirty="0">
                          <a:latin typeface="Calibri"/>
                          <a:cs typeface="Calibri"/>
                        </a:rPr>
                        <a:t>g</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pa</a:t>
                      </a:r>
                      <a:r>
                        <a:rPr sz="700" spc="-10" dirty="0">
                          <a:latin typeface="Calibri"/>
                          <a:cs typeface="Calibri"/>
                        </a:rPr>
                        <a:t>g</a:t>
                      </a:r>
                      <a:r>
                        <a:rPr sz="700" dirty="0">
                          <a:latin typeface="Calibri"/>
                          <a:cs typeface="Calibri"/>
                        </a:rPr>
                        <a:t>e </a:t>
                      </a:r>
                      <a:r>
                        <a:rPr sz="700" spc="-5" dirty="0">
                          <a:latin typeface="Calibri"/>
                          <a:cs typeface="Calibri"/>
                        </a:rPr>
                        <a:t>char</a:t>
                      </a:r>
                      <a:r>
                        <a:rPr sz="700" spc="-10" dirty="0">
                          <a:latin typeface="Calibri"/>
                          <a:cs typeface="Calibri"/>
                        </a:rPr>
                        <a:t>ge</a:t>
                      </a:r>
                      <a:r>
                        <a:rPr sz="700" dirty="0">
                          <a:latin typeface="Calibri"/>
                          <a:cs typeface="Calibri"/>
                        </a:rPr>
                        <a:t>s</a:t>
                      </a:r>
                      <a:r>
                        <a:rPr sz="700" spc="5" dirty="0">
                          <a:latin typeface="Calibri"/>
                          <a:cs typeface="Calibri"/>
                        </a:rPr>
                        <a:t> </a:t>
                      </a:r>
                      <a:r>
                        <a:rPr sz="700" spc="-5" dirty="0">
                          <a:latin typeface="Calibri"/>
                          <a:cs typeface="Calibri"/>
                        </a:rPr>
                        <a:t>f</a:t>
                      </a:r>
                      <a:r>
                        <a:rPr sz="700" spc="-10" dirty="0">
                          <a:latin typeface="Calibri"/>
                          <a:cs typeface="Calibri"/>
                        </a:rPr>
                        <a:t>o</a:t>
                      </a:r>
                      <a:r>
                        <a:rPr sz="700" dirty="0">
                          <a:latin typeface="Calibri"/>
                          <a:cs typeface="Calibri"/>
                        </a:rPr>
                        <a:t>r </a:t>
                      </a:r>
                      <a:r>
                        <a:rPr sz="700" spc="-5" dirty="0">
                          <a:latin typeface="Calibri"/>
                          <a:cs typeface="Calibri"/>
                        </a:rPr>
                        <a:t>pub</a:t>
                      </a:r>
                      <a:r>
                        <a:rPr sz="700" dirty="0">
                          <a:latin typeface="Calibri"/>
                          <a:cs typeface="Calibri"/>
                        </a:rPr>
                        <a:t>lis</a:t>
                      </a:r>
                      <a:r>
                        <a:rPr sz="700" spc="-5" dirty="0">
                          <a:latin typeface="Calibri"/>
                          <a:cs typeface="Calibri"/>
                        </a:rPr>
                        <a:t>h</a:t>
                      </a:r>
                      <a:r>
                        <a:rPr sz="700" dirty="0">
                          <a:latin typeface="Calibri"/>
                          <a:cs typeface="Calibri"/>
                        </a:rPr>
                        <a:t>i</a:t>
                      </a:r>
                      <a:r>
                        <a:rPr sz="700" spc="-5" dirty="0">
                          <a:latin typeface="Calibri"/>
                          <a:cs typeface="Calibri"/>
                        </a:rPr>
                        <a:t>n</a:t>
                      </a:r>
                      <a:r>
                        <a:rPr sz="700" dirty="0">
                          <a:latin typeface="Calibri"/>
                          <a:cs typeface="Calibri"/>
                        </a:rPr>
                        <a:t>g </a:t>
                      </a:r>
                      <a:r>
                        <a:rPr sz="700" spc="-5" dirty="0">
                          <a:latin typeface="Calibri"/>
                          <a:cs typeface="Calibri"/>
                        </a:rPr>
                        <a:t>r</a:t>
                      </a:r>
                      <a:r>
                        <a:rPr sz="700" spc="-10" dirty="0">
                          <a:latin typeface="Calibri"/>
                          <a:cs typeface="Calibri"/>
                        </a:rPr>
                        <a:t>e</a:t>
                      </a:r>
                      <a:r>
                        <a:rPr sz="700" dirty="0">
                          <a:latin typeface="Calibri"/>
                          <a:cs typeface="Calibri"/>
                        </a:rPr>
                        <a:t>s</a:t>
                      </a:r>
                      <a:r>
                        <a:rPr sz="700" spc="-10" dirty="0">
                          <a:latin typeface="Calibri"/>
                          <a:cs typeface="Calibri"/>
                        </a:rPr>
                        <a:t>e</a:t>
                      </a:r>
                      <a:r>
                        <a:rPr sz="700" spc="-5" dirty="0">
                          <a:latin typeface="Calibri"/>
                          <a:cs typeface="Calibri"/>
                        </a:rPr>
                        <a:t>arc</a:t>
                      </a:r>
                      <a:r>
                        <a:rPr sz="700" dirty="0">
                          <a:latin typeface="Calibri"/>
                          <a:cs typeface="Calibri"/>
                        </a:rPr>
                        <a:t>h </a:t>
                      </a:r>
                      <a:r>
                        <a:rPr sz="700" spc="-5" dirty="0">
                          <a:latin typeface="Calibri"/>
                          <a:cs typeface="Calibri"/>
                        </a:rPr>
                        <a:t>pap</a:t>
                      </a:r>
                      <a:r>
                        <a:rPr sz="700" spc="-10" dirty="0">
                          <a:latin typeface="Calibri"/>
                          <a:cs typeface="Calibri"/>
                        </a:rPr>
                        <a:t>e</a:t>
                      </a:r>
                      <a:r>
                        <a:rPr sz="700" spc="-5" dirty="0">
                          <a:latin typeface="Calibri"/>
                          <a:cs typeface="Calibri"/>
                        </a:rPr>
                        <a:t>r</a:t>
                      </a:r>
                      <a:r>
                        <a:rPr sz="700" dirty="0">
                          <a:latin typeface="Calibri"/>
                          <a:cs typeface="Calibri"/>
                        </a:rPr>
                        <a:t>s</a:t>
                      </a:r>
                      <a:r>
                        <a:rPr sz="700" spc="5" dirty="0">
                          <a:latin typeface="Calibri"/>
                          <a:cs typeface="Calibri"/>
                        </a:rPr>
                        <a:t> </a:t>
                      </a:r>
                      <a:r>
                        <a:rPr sz="700" dirty="0">
                          <a:latin typeface="Calibri"/>
                          <a:cs typeface="Calibri"/>
                        </a:rPr>
                        <a:t>in </a:t>
                      </a:r>
                      <a:r>
                        <a:rPr sz="700" spc="-5" dirty="0">
                          <a:latin typeface="Calibri"/>
                          <a:cs typeface="Calibri"/>
                        </a:rPr>
                        <a:t>pr</a:t>
                      </a:r>
                      <a:r>
                        <a:rPr sz="700" spc="-10" dirty="0">
                          <a:latin typeface="Calibri"/>
                          <a:cs typeface="Calibri"/>
                        </a:rPr>
                        <a:t>o</a:t>
                      </a:r>
                      <a:r>
                        <a:rPr sz="700" spc="-5" dirty="0">
                          <a:latin typeface="Calibri"/>
                          <a:cs typeface="Calibri"/>
                        </a:rPr>
                        <a:t>f</a:t>
                      </a:r>
                      <a:r>
                        <a:rPr sz="700" spc="-10" dirty="0">
                          <a:latin typeface="Calibri"/>
                          <a:cs typeface="Calibri"/>
                        </a:rPr>
                        <a:t>e</a:t>
                      </a:r>
                      <a:r>
                        <a:rPr sz="700" dirty="0">
                          <a:latin typeface="Calibri"/>
                          <a:cs typeface="Calibri"/>
                        </a:rPr>
                        <a:t>ssi</a:t>
                      </a:r>
                      <a:r>
                        <a:rPr sz="700" spc="-10" dirty="0">
                          <a:latin typeface="Calibri"/>
                          <a:cs typeface="Calibri"/>
                        </a:rPr>
                        <a:t>o</a:t>
                      </a:r>
                      <a:r>
                        <a:rPr sz="700" spc="-5" dirty="0">
                          <a:latin typeface="Calibri"/>
                          <a:cs typeface="Calibri"/>
                        </a:rPr>
                        <a:t>na</a:t>
                      </a:r>
                      <a:r>
                        <a:rPr sz="700" dirty="0">
                          <a:latin typeface="Calibri"/>
                          <a:cs typeface="Calibri"/>
                        </a:rPr>
                        <a:t>l</a:t>
                      </a:r>
                      <a:r>
                        <a:rPr sz="700" spc="10" dirty="0">
                          <a:latin typeface="Calibri"/>
                          <a:cs typeface="Calibri"/>
                        </a:rPr>
                        <a:t> </a:t>
                      </a:r>
                      <a:r>
                        <a:rPr sz="700" spc="5" dirty="0">
                          <a:latin typeface="Calibri"/>
                          <a:cs typeface="Calibri"/>
                        </a:rPr>
                        <a:t>j</a:t>
                      </a:r>
                      <a:r>
                        <a:rPr sz="700" spc="-10" dirty="0">
                          <a:latin typeface="Calibri"/>
                          <a:cs typeface="Calibri"/>
                        </a:rPr>
                        <a:t>o</a:t>
                      </a:r>
                      <a:r>
                        <a:rPr sz="700" spc="-5" dirty="0">
                          <a:latin typeface="Calibri"/>
                          <a:cs typeface="Calibri"/>
                        </a:rPr>
                        <a:t>urna</a:t>
                      </a:r>
                      <a:r>
                        <a:rPr sz="700" dirty="0">
                          <a:latin typeface="Calibri"/>
                          <a:cs typeface="Calibri"/>
                        </a:rPr>
                        <a:t>ls.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56">
                      <a:solidFill>
                        <a:srgbClr val="000000"/>
                      </a:solidFill>
                      <a:prstDash val="solid"/>
                    </a:lnB>
                  </a:tcPr>
                </a:tc>
                <a:tc>
                  <a:txBody>
                    <a:bodyPr/>
                    <a:lstStyle/>
                    <a:p>
                      <a:pPr marL="17145" marR="423545">
                        <a:lnSpc>
                          <a:spcPct val="110300"/>
                        </a:lnSpc>
                      </a:pPr>
                      <a:r>
                        <a:rPr sz="700" dirty="0">
                          <a:latin typeface="Calibri"/>
                          <a:cs typeface="Calibri"/>
                        </a:rPr>
                        <a:t>M</a:t>
                      </a:r>
                      <a:r>
                        <a:rPr sz="700" spc="-5" dirty="0">
                          <a:latin typeface="Calibri"/>
                          <a:cs typeface="Calibri"/>
                        </a:rPr>
                        <a:t>a</a:t>
                      </a:r>
                      <a:r>
                        <a:rPr sz="700" dirty="0">
                          <a:latin typeface="Calibri"/>
                          <a:cs typeface="Calibri"/>
                        </a:rPr>
                        <a:t>y </a:t>
                      </a:r>
                      <a:r>
                        <a:rPr sz="700" spc="-5" dirty="0">
                          <a:latin typeface="Calibri"/>
                          <a:cs typeface="Calibri"/>
                        </a:rPr>
                        <a:t>b</a:t>
                      </a:r>
                      <a:r>
                        <a:rPr sz="700" dirty="0">
                          <a:latin typeface="Calibri"/>
                          <a:cs typeface="Calibri"/>
                        </a:rPr>
                        <a:t>e </a:t>
                      </a:r>
                      <a:r>
                        <a:rPr sz="700" spc="-5" dirty="0">
                          <a:latin typeface="Calibri"/>
                          <a:cs typeface="Calibri"/>
                        </a:rPr>
                        <a:t>char</a:t>
                      </a:r>
                      <a:r>
                        <a:rPr sz="700" spc="-10" dirty="0">
                          <a:latin typeface="Calibri"/>
                          <a:cs typeface="Calibri"/>
                        </a:rPr>
                        <a:t>ge</a:t>
                      </a:r>
                      <a:r>
                        <a:rPr sz="700" dirty="0">
                          <a:latin typeface="Calibri"/>
                          <a:cs typeface="Calibri"/>
                        </a:rPr>
                        <a:t>d </a:t>
                      </a:r>
                      <a:r>
                        <a:rPr sz="700" spc="-5" dirty="0">
                          <a:latin typeface="Calibri"/>
                          <a:cs typeface="Calibri"/>
                        </a:rPr>
                        <a:t>t</a:t>
                      </a:r>
                      <a:r>
                        <a:rPr sz="700" dirty="0">
                          <a:latin typeface="Calibri"/>
                          <a:cs typeface="Calibri"/>
                        </a:rPr>
                        <a:t>o s</a:t>
                      </a:r>
                      <a:r>
                        <a:rPr sz="700" spc="-5" dirty="0">
                          <a:latin typeface="Calibri"/>
                          <a:cs typeface="Calibri"/>
                        </a:rPr>
                        <a:t>p</a:t>
                      </a:r>
                      <a:r>
                        <a:rPr sz="700" spc="-10" dirty="0">
                          <a:latin typeface="Calibri"/>
                          <a:cs typeface="Calibri"/>
                        </a:rPr>
                        <a:t>o</a:t>
                      </a:r>
                      <a:r>
                        <a:rPr sz="700" spc="-5" dirty="0">
                          <a:latin typeface="Calibri"/>
                          <a:cs typeface="Calibri"/>
                        </a:rPr>
                        <a:t>n</a:t>
                      </a:r>
                      <a:r>
                        <a:rPr sz="700" dirty="0">
                          <a:latin typeface="Calibri"/>
                          <a:cs typeface="Calibri"/>
                        </a:rPr>
                        <a:t>s</a:t>
                      </a:r>
                      <a:r>
                        <a:rPr sz="700" spc="-10" dirty="0">
                          <a:latin typeface="Calibri"/>
                          <a:cs typeface="Calibri"/>
                        </a:rPr>
                        <a:t>o</a:t>
                      </a:r>
                      <a:r>
                        <a:rPr sz="700" spc="-5" dirty="0">
                          <a:latin typeface="Calibri"/>
                          <a:cs typeface="Calibri"/>
                        </a:rPr>
                        <a:t>r</a:t>
                      </a:r>
                      <a:r>
                        <a:rPr sz="700" spc="-10" dirty="0">
                          <a:latin typeface="Calibri"/>
                          <a:cs typeface="Calibri"/>
                        </a:rPr>
                        <a:t>e</a:t>
                      </a:r>
                      <a:r>
                        <a:rPr sz="700" dirty="0">
                          <a:latin typeface="Calibri"/>
                          <a:cs typeface="Calibri"/>
                        </a:rPr>
                        <a:t>d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56">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56">
                      <a:solidFill>
                        <a:srgbClr val="000000"/>
                      </a:solidFill>
                      <a:prstDash val="solid"/>
                    </a:lnB>
                  </a:tcPr>
                </a:tc>
                <a:tc>
                  <a:txBody>
                    <a:bodyPr/>
                    <a:lstStyle/>
                    <a:p>
                      <a:pPr marL="17145" marR="44450">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56">
                      <a:solidFill>
                        <a:srgbClr val="000000"/>
                      </a:solidFill>
                      <a:prstDash val="solid"/>
                    </a:lnB>
                  </a:tcPr>
                </a:tc>
              </a:tr>
            </a:tbl>
          </a:graphicData>
        </a:graphic>
      </p:graphicFrame>
    </p:spTree>
    <p:extLst>
      <p:ext uri="{BB962C8B-B14F-4D97-AF65-F5344CB8AC3E}">
        <p14:creationId xmlns:p14="http://schemas.microsoft.com/office/powerpoint/2010/main" val="3307257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xfrm>
            <a:off x="2010405" y="488252"/>
            <a:ext cx="516022" cy="307777"/>
          </a:xfrm>
          <a:prstGeom prst="rect">
            <a:avLst/>
          </a:prstGeom>
        </p:spPr>
        <p:txBody>
          <a:bodyPr vert="horz" wrap="square" lIns="0" tIns="0" rIns="0" bIns="0" rtlCol="0" anchor="ctr">
            <a:spAutoFit/>
          </a:bodyPr>
          <a:lstStyle/>
          <a:p>
            <a:pPr marL="16810"/>
            <a:fld id="{81D60167-4931-47E6-BA6A-407CBD079E47}" type="slidenum">
              <a:rPr dirty="0"/>
              <a:pPr marL="16810"/>
              <a:t>17</a:t>
            </a:fld>
            <a:endParaRPr dirty="0"/>
          </a:p>
        </p:txBody>
      </p:sp>
      <p:sp>
        <p:nvSpPr>
          <p:cNvPr id="2" name="object 2"/>
          <p:cNvSpPr txBox="1"/>
          <p:nvPr/>
        </p:nvSpPr>
        <p:spPr>
          <a:xfrm>
            <a:off x="3621638" y="91051"/>
            <a:ext cx="5052342" cy="289438"/>
          </a:xfrm>
          <a:prstGeom prst="rect">
            <a:avLst/>
          </a:prstGeom>
        </p:spPr>
        <p:txBody>
          <a:bodyPr vert="horz" wrap="square" lIns="0" tIns="0" rIns="0" bIns="0" rtlCol="0">
            <a:spAutoFit/>
          </a:bodyPr>
          <a:lstStyle/>
          <a:p>
            <a:pPr marL="641710" marR="3362" indent="-633726" algn="ctr">
              <a:lnSpc>
                <a:spcPct val="110300"/>
              </a:lnSpc>
            </a:pPr>
            <a:r>
              <a:rPr u="sng" dirty="0">
                <a:latin typeface="Calibri"/>
                <a:cs typeface="Calibri"/>
              </a:rPr>
              <a:t>S</a:t>
            </a:r>
            <a:r>
              <a:rPr u="sng" spc="-3" dirty="0">
                <a:latin typeface="Calibri"/>
                <a:cs typeface="Calibri"/>
              </a:rPr>
              <a:t>p</a:t>
            </a:r>
            <a:r>
              <a:rPr u="sng" spc="-7" dirty="0">
                <a:latin typeface="Calibri"/>
                <a:cs typeface="Calibri"/>
              </a:rPr>
              <a:t>o</a:t>
            </a:r>
            <a:r>
              <a:rPr u="sng" spc="-3" dirty="0">
                <a:latin typeface="Calibri"/>
                <a:cs typeface="Calibri"/>
              </a:rPr>
              <a:t>n</a:t>
            </a:r>
            <a:r>
              <a:rPr u="sng" dirty="0">
                <a:latin typeface="Calibri"/>
                <a:cs typeface="Calibri"/>
              </a:rPr>
              <a:t>s</a:t>
            </a:r>
            <a:r>
              <a:rPr u="sng" spc="-7" dirty="0">
                <a:latin typeface="Calibri"/>
                <a:cs typeface="Calibri"/>
              </a:rPr>
              <a:t>o</a:t>
            </a:r>
            <a:r>
              <a:rPr u="sng" spc="-3" dirty="0">
                <a:latin typeface="Calibri"/>
                <a:cs typeface="Calibri"/>
              </a:rPr>
              <a:t>r</a:t>
            </a:r>
            <a:r>
              <a:rPr u="sng" spc="-7" dirty="0">
                <a:latin typeface="Calibri"/>
                <a:cs typeface="Calibri"/>
              </a:rPr>
              <a:t>e</a:t>
            </a:r>
            <a:r>
              <a:rPr u="sng" dirty="0">
                <a:latin typeface="Calibri"/>
                <a:cs typeface="Calibri"/>
              </a:rPr>
              <a:t>d A</a:t>
            </a:r>
            <a:r>
              <a:rPr u="sng" spc="-7" dirty="0">
                <a:latin typeface="Calibri"/>
                <a:cs typeface="Calibri"/>
              </a:rPr>
              <a:t>w</a:t>
            </a:r>
            <a:r>
              <a:rPr u="sng" spc="-3" dirty="0">
                <a:latin typeface="Calibri"/>
                <a:cs typeface="Calibri"/>
              </a:rPr>
              <a:t>ar</a:t>
            </a:r>
            <a:r>
              <a:rPr u="sng" dirty="0">
                <a:latin typeface="Calibri"/>
                <a:cs typeface="Calibri"/>
              </a:rPr>
              <a:t>d Ex</a:t>
            </a:r>
            <a:r>
              <a:rPr u="sng" spc="-3" dirty="0">
                <a:latin typeface="Calibri"/>
                <a:cs typeface="Calibri"/>
              </a:rPr>
              <a:t>p</a:t>
            </a:r>
            <a:r>
              <a:rPr u="sng" spc="-7" dirty="0">
                <a:latin typeface="Calibri"/>
                <a:cs typeface="Calibri"/>
              </a:rPr>
              <a:t>e</a:t>
            </a:r>
            <a:r>
              <a:rPr u="sng" spc="-3" dirty="0">
                <a:latin typeface="Calibri"/>
                <a:cs typeface="Calibri"/>
              </a:rPr>
              <a:t>nd</a:t>
            </a:r>
            <a:r>
              <a:rPr u="sng" dirty="0">
                <a:latin typeface="Calibri"/>
                <a:cs typeface="Calibri"/>
              </a:rPr>
              <a:t>i</a:t>
            </a:r>
            <a:r>
              <a:rPr u="sng" spc="-3" dirty="0">
                <a:latin typeface="Calibri"/>
                <a:cs typeface="Calibri"/>
              </a:rPr>
              <a:t>tur</a:t>
            </a:r>
            <a:r>
              <a:rPr u="sng" dirty="0">
                <a:latin typeface="Calibri"/>
                <a:cs typeface="Calibri"/>
              </a:rPr>
              <a:t>e </a:t>
            </a:r>
            <a:r>
              <a:rPr u="sng" spc="3" dirty="0">
                <a:latin typeface="Calibri"/>
                <a:cs typeface="Calibri"/>
              </a:rPr>
              <a:t>T</a:t>
            </a:r>
            <a:r>
              <a:rPr u="sng" spc="-3" dirty="0">
                <a:latin typeface="Calibri"/>
                <a:cs typeface="Calibri"/>
              </a:rPr>
              <a:t>yp</a:t>
            </a:r>
            <a:r>
              <a:rPr u="sng" dirty="0">
                <a:latin typeface="Calibri"/>
                <a:cs typeface="Calibri"/>
              </a:rPr>
              <a:t>e M</a:t>
            </a:r>
            <a:r>
              <a:rPr u="sng" spc="-3" dirty="0">
                <a:latin typeface="Calibri"/>
                <a:cs typeface="Calibri"/>
              </a:rPr>
              <a:t>atr</a:t>
            </a:r>
            <a:r>
              <a:rPr u="sng" dirty="0">
                <a:latin typeface="Calibri"/>
                <a:cs typeface="Calibri"/>
              </a:rPr>
              <a:t>ix </a:t>
            </a:r>
            <a:r>
              <a:rPr u="sng" spc="-7" dirty="0">
                <a:latin typeface="Calibri"/>
                <a:cs typeface="Calibri"/>
              </a:rPr>
              <a:t>De</a:t>
            </a:r>
            <a:r>
              <a:rPr u="sng" dirty="0">
                <a:latin typeface="Calibri"/>
                <a:cs typeface="Calibri"/>
              </a:rPr>
              <a:t>c 2017</a:t>
            </a:r>
          </a:p>
        </p:txBody>
      </p:sp>
      <p:graphicFrame>
        <p:nvGraphicFramePr>
          <p:cNvPr id="3" name="object 3"/>
          <p:cNvGraphicFramePr>
            <a:graphicFrameLocks noGrp="1"/>
          </p:cNvGraphicFramePr>
          <p:nvPr>
            <p:extLst>
              <p:ext uri="{D42A27DB-BD31-4B8C-83A1-F6EECF244321}">
                <p14:modId xmlns:p14="http://schemas.microsoft.com/office/powerpoint/2010/main" val="4050027185"/>
              </p:ext>
            </p:extLst>
          </p:nvPr>
        </p:nvGraphicFramePr>
        <p:xfrm>
          <a:off x="1615154" y="488251"/>
          <a:ext cx="9588381" cy="6177467"/>
        </p:xfrm>
        <a:graphic>
          <a:graphicData uri="http://schemas.openxmlformats.org/drawingml/2006/table">
            <a:tbl>
              <a:tblPr firstRow="1" bandRow="1">
                <a:tableStyleId>{2D5ABB26-0587-4C30-8999-92F81FD0307C}</a:tableStyleId>
              </a:tblPr>
              <a:tblGrid>
                <a:gridCol w="203137"/>
                <a:gridCol w="1393609"/>
                <a:gridCol w="1204651"/>
                <a:gridCol w="1866032"/>
                <a:gridCol w="1669184"/>
                <a:gridCol w="1440861"/>
                <a:gridCol w="1810907"/>
              </a:tblGrid>
              <a:tr h="135783">
                <a:tc>
                  <a:txBody>
                    <a:bodyPr/>
                    <a:lstStyle/>
                    <a:p>
                      <a:endParaRPr sz="700" dirty="0">
                        <a:latin typeface="Calibri"/>
                        <a:cs typeface="Calibri"/>
                      </a:endParaRPr>
                    </a:p>
                  </a:txBody>
                  <a:tcPr marL="0" marR="0" marT="0" marB="0">
                    <a:lnL w="13462">
                      <a:solidFill>
                        <a:srgbClr val="000000"/>
                      </a:solidFill>
                      <a:prstDash val="solid"/>
                    </a:lnL>
                    <a:lnR w="13462">
                      <a:solidFill>
                        <a:srgbClr val="000000"/>
                      </a:solidFill>
                      <a:prstDash val="solid"/>
                    </a:lnR>
                    <a:lnT w="13449">
                      <a:solidFill>
                        <a:srgbClr val="000000"/>
                      </a:solidFill>
                      <a:prstDash val="solid"/>
                    </a:lnT>
                    <a:lnB w="13449">
                      <a:solidFill>
                        <a:srgbClr val="000000"/>
                      </a:solidFill>
                      <a:prstDash val="solid"/>
                    </a:lnB>
                  </a:tcPr>
                </a:tc>
                <a:tc>
                  <a:txBody>
                    <a:bodyPr/>
                    <a:lstStyle/>
                    <a:p>
                      <a:pPr marL="11430" algn="ctr">
                        <a:lnSpc>
                          <a:spcPct val="100000"/>
                        </a:lnSpc>
                      </a:pPr>
                      <a:r>
                        <a:rPr sz="700" dirty="0">
                          <a:latin typeface="Segoe UI"/>
                          <a:cs typeface="Segoe UI"/>
                        </a:rPr>
                        <a:t>A</a:t>
                      </a:r>
                      <a:endParaRPr sz="700">
                        <a:latin typeface="Segoe UI"/>
                        <a:cs typeface="Segoe UI"/>
                      </a:endParaRPr>
                    </a:p>
                  </a:txBody>
                  <a:tcPr marL="0" marR="0" marT="0" marB="0">
                    <a:lnL w="13462">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0160" algn="ctr">
                        <a:lnSpc>
                          <a:spcPct val="100000"/>
                        </a:lnSpc>
                      </a:pPr>
                      <a:r>
                        <a:rPr sz="700" dirty="0">
                          <a:latin typeface="Segoe UI"/>
                          <a:cs typeface="Segoe UI"/>
                        </a:rPr>
                        <a:t>B</a:t>
                      </a:r>
                      <a:endParaRPr sz="700">
                        <a:latin typeface="Segoe UI"/>
                        <a:cs typeface="Segoe U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2065" algn="ctr">
                        <a:lnSpc>
                          <a:spcPct val="100000"/>
                        </a:lnSpc>
                      </a:pPr>
                      <a:r>
                        <a:rPr sz="700" dirty="0">
                          <a:latin typeface="Segoe UI"/>
                          <a:cs typeface="Segoe UI"/>
                        </a:rPr>
                        <a:t>C</a:t>
                      </a:r>
                      <a:endParaRPr sz="700">
                        <a:latin typeface="Segoe UI"/>
                        <a:cs typeface="Segoe U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12065" algn="ctr">
                        <a:lnSpc>
                          <a:spcPct val="100000"/>
                        </a:lnSpc>
                      </a:pPr>
                      <a:r>
                        <a:rPr sz="700" dirty="0">
                          <a:latin typeface="Segoe UI"/>
                          <a:cs typeface="Segoe UI"/>
                        </a:rPr>
                        <a:t>D</a:t>
                      </a:r>
                      <a:endParaRPr sz="700">
                        <a:latin typeface="Segoe UI"/>
                        <a:cs typeface="Segoe U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9525" algn="ctr">
                        <a:lnSpc>
                          <a:spcPct val="100000"/>
                        </a:lnSpc>
                      </a:pPr>
                      <a:r>
                        <a:rPr sz="700" dirty="0">
                          <a:latin typeface="Segoe UI"/>
                          <a:cs typeface="Segoe UI"/>
                        </a:rPr>
                        <a:t>E</a:t>
                      </a:r>
                      <a:endParaRPr sz="700">
                        <a:latin typeface="Segoe UI"/>
                        <a:cs typeface="Segoe U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9525" algn="ctr">
                        <a:lnSpc>
                          <a:spcPct val="100000"/>
                        </a:lnSpc>
                      </a:pPr>
                      <a:r>
                        <a:rPr sz="700" dirty="0">
                          <a:latin typeface="Segoe UI"/>
                          <a:cs typeface="Segoe UI"/>
                        </a:rPr>
                        <a:t>F</a:t>
                      </a:r>
                      <a:endParaRPr sz="700">
                        <a:latin typeface="Segoe UI"/>
                        <a:cs typeface="Segoe U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r>
              <a:tr h="405380">
                <a:tc>
                  <a:txBody>
                    <a:bodyPr/>
                    <a:lstStyle/>
                    <a:p>
                      <a:pPr marL="9525" algn="ctr">
                        <a:lnSpc>
                          <a:spcPct val="100000"/>
                        </a:lnSpc>
                      </a:pPr>
                      <a:r>
                        <a:rPr sz="700" dirty="0">
                          <a:latin typeface="Segoe UI"/>
                          <a:cs typeface="Segoe UI"/>
                        </a:rPr>
                        <a:t>1</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49">
                      <a:solidFill>
                        <a:srgbClr val="000000"/>
                      </a:solidFill>
                      <a:prstDash val="solid"/>
                    </a:lnT>
                    <a:lnB w="13461">
                      <a:solidFill>
                        <a:srgbClr val="000000"/>
                      </a:solidFill>
                      <a:prstDash val="solid"/>
                    </a:lnB>
                  </a:tcPr>
                </a:tc>
                <a:tc>
                  <a:txBody>
                    <a:bodyPr/>
                    <a:lstStyle/>
                    <a:p>
                      <a:pPr marL="379095">
                        <a:lnSpc>
                          <a:spcPct val="100000"/>
                        </a:lnSpc>
                      </a:pPr>
                      <a:r>
                        <a:rPr sz="700" b="1" spc="5" dirty="0">
                          <a:latin typeface="Calibri"/>
                          <a:cs typeface="Calibri"/>
                        </a:rPr>
                        <a:t>E</a:t>
                      </a:r>
                      <a:r>
                        <a:rPr sz="700" b="1" dirty="0">
                          <a:latin typeface="Calibri"/>
                          <a:cs typeface="Calibri"/>
                        </a:rPr>
                        <a:t>x</a:t>
                      </a:r>
                      <a:r>
                        <a:rPr sz="700" b="1" spc="-5" dirty="0">
                          <a:latin typeface="Calibri"/>
                          <a:cs typeface="Calibri"/>
                        </a:rPr>
                        <a:t>p</a:t>
                      </a:r>
                      <a:r>
                        <a:rPr sz="700" b="1" dirty="0">
                          <a:latin typeface="Calibri"/>
                          <a:cs typeface="Calibri"/>
                        </a:rPr>
                        <a:t>e</a:t>
                      </a:r>
                      <a:r>
                        <a:rPr sz="700" b="1" spc="-5" dirty="0">
                          <a:latin typeface="Calibri"/>
                          <a:cs typeface="Calibri"/>
                        </a:rPr>
                        <a:t>nd</a:t>
                      </a:r>
                      <a:r>
                        <a:rPr sz="700" b="1" dirty="0">
                          <a:latin typeface="Calibri"/>
                          <a:cs typeface="Calibri"/>
                        </a:rPr>
                        <a:t>it</a:t>
                      </a:r>
                      <a:r>
                        <a:rPr sz="700" b="1" spc="-5" dirty="0">
                          <a:latin typeface="Calibri"/>
                          <a:cs typeface="Calibri"/>
                        </a:rPr>
                        <a:t>u</a:t>
                      </a:r>
                      <a:r>
                        <a:rPr sz="700" b="1" spc="5" dirty="0">
                          <a:latin typeface="Calibri"/>
                          <a:cs typeface="Calibri"/>
                        </a:rPr>
                        <a:t>r</a:t>
                      </a:r>
                      <a:r>
                        <a:rPr sz="700" b="1" dirty="0">
                          <a:latin typeface="Calibri"/>
                          <a:cs typeface="Calibri"/>
                        </a:rPr>
                        <a:t>e</a:t>
                      </a:r>
                      <a:r>
                        <a:rPr sz="700" b="1" spc="10" dirty="0">
                          <a:latin typeface="Calibri"/>
                          <a:cs typeface="Calibri"/>
                        </a:rPr>
                        <a:t> </a:t>
                      </a:r>
                      <a:r>
                        <a:rPr sz="700" b="1" spc="-5" dirty="0">
                          <a:latin typeface="Calibri"/>
                          <a:cs typeface="Calibri"/>
                        </a:rPr>
                        <a:t>T</a:t>
                      </a:r>
                      <a:r>
                        <a:rPr sz="700" b="1" spc="5" dirty="0">
                          <a:latin typeface="Calibri"/>
                          <a:cs typeface="Calibri"/>
                        </a:rPr>
                        <a:t>y</a:t>
                      </a:r>
                      <a:r>
                        <a:rPr sz="700" b="1" spc="-5" dirty="0">
                          <a:latin typeface="Calibri"/>
                          <a:cs typeface="Calibri"/>
                        </a:rPr>
                        <a:t>p</a:t>
                      </a:r>
                      <a:r>
                        <a:rPr sz="700" b="1" dirty="0">
                          <a:latin typeface="Calibri"/>
                          <a:cs typeface="Calibri"/>
                        </a:rPr>
                        <a:t>e</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441959">
                        <a:lnSpc>
                          <a:spcPct val="100000"/>
                        </a:lnSpc>
                      </a:pPr>
                      <a:r>
                        <a:rPr sz="700" b="1" dirty="0">
                          <a:latin typeface="Calibri"/>
                          <a:cs typeface="Calibri"/>
                        </a:rPr>
                        <a:t>R</a:t>
                      </a:r>
                      <a:r>
                        <a:rPr sz="700" b="1" spc="-5" dirty="0">
                          <a:latin typeface="Calibri"/>
                          <a:cs typeface="Calibri"/>
                        </a:rPr>
                        <a:t>o</a:t>
                      </a:r>
                      <a:r>
                        <a:rPr sz="700" b="1" dirty="0">
                          <a:latin typeface="Calibri"/>
                          <a:cs typeface="Calibri"/>
                        </a:rPr>
                        <a:t>lls</a:t>
                      </a:r>
                      <a:r>
                        <a:rPr sz="700" b="1" spc="15" dirty="0">
                          <a:latin typeface="Calibri"/>
                          <a:cs typeface="Calibri"/>
                        </a:rPr>
                        <a:t> </a:t>
                      </a:r>
                      <a:r>
                        <a:rPr sz="700" b="1" spc="-5" dirty="0">
                          <a:latin typeface="Calibri"/>
                          <a:cs typeface="Calibri"/>
                        </a:rPr>
                        <a:t>U</a:t>
                      </a:r>
                      <a:r>
                        <a:rPr sz="700" b="1" dirty="0">
                          <a:latin typeface="Calibri"/>
                          <a:cs typeface="Calibri"/>
                        </a:rPr>
                        <a:t>p</a:t>
                      </a:r>
                      <a:r>
                        <a:rPr sz="700" b="1" spc="5" dirty="0">
                          <a:latin typeface="Calibri"/>
                          <a:cs typeface="Calibri"/>
                        </a:rPr>
                        <a:t> </a:t>
                      </a:r>
                      <a:r>
                        <a:rPr sz="700" b="1" spc="-5" dirty="0">
                          <a:latin typeface="Calibri"/>
                          <a:cs typeface="Calibri"/>
                        </a:rPr>
                        <a:t>T</a:t>
                      </a:r>
                      <a:r>
                        <a:rPr sz="700" b="1" dirty="0">
                          <a:latin typeface="Calibri"/>
                          <a:cs typeface="Calibri"/>
                        </a:rPr>
                        <a:t>o</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533400">
                        <a:lnSpc>
                          <a:spcPct val="100000"/>
                        </a:lnSpc>
                      </a:pPr>
                      <a:r>
                        <a:rPr sz="700" b="1" spc="5" dirty="0">
                          <a:latin typeface="Calibri"/>
                          <a:cs typeface="Calibri"/>
                        </a:rPr>
                        <a:t>E</a:t>
                      </a:r>
                      <a:r>
                        <a:rPr sz="700" b="1" dirty="0">
                          <a:latin typeface="Calibri"/>
                          <a:cs typeface="Calibri"/>
                        </a:rPr>
                        <a:t>x</a:t>
                      </a:r>
                      <a:r>
                        <a:rPr sz="700" b="1" spc="-5" dirty="0">
                          <a:latin typeface="Calibri"/>
                          <a:cs typeface="Calibri"/>
                        </a:rPr>
                        <a:t>p</a:t>
                      </a:r>
                      <a:r>
                        <a:rPr sz="700" b="1" dirty="0">
                          <a:latin typeface="Calibri"/>
                          <a:cs typeface="Calibri"/>
                        </a:rPr>
                        <a:t>e</a:t>
                      </a:r>
                      <a:r>
                        <a:rPr sz="700" b="1" spc="-5" dirty="0">
                          <a:latin typeface="Calibri"/>
                          <a:cs typeface="Calibri"/>
                        </a:rPr>
                        <a:t>nd</a:t>
                      </a:r>
                      <a:r>
                        <a:rPr sz="700" b="1" dirty="0">
                          <a:latin typeface="Calibri"/>
                          <a:cs typeface="Calibri"/>
                        </a:rPr>
                        <a:t>it</a:t>
                      </a:r>
                      <a:r>
                        <a:rPr sz="700" b="1" spc="-5" dirty="0">
                          <a:latin typeface="Calibri"/>
                          <a:cs typeface="Calibri"/>
                        </a:rPr>
                        <a:t>u</a:t>
                      </a:r>
                      <a:r>
                        <a:rPr sz="700" b="1" spc="5" dirty="0">
                          <a:latin typeface="Calibri"/>
                          <a:cs typeface="Calibri"/>
                        </a:rPr>
                        <a:t>r</a:t>
                      </a:r>
                      <a:r>
                        <a:rPr sz="700" b="1" dirty="0">
                          <a:latin typeface="Calibri"/>
                          <a:cs typeface="Calibri"/>
                        </a:rPr>
                        <a:t>e</a:t>
                      </a:r>
                      <a:r>
                        <a:rPr sz="700" b="1" spc="10" dirty="0">
                          <a:latin typeface="Calibri"/>
                          <a:cs typeface="Calibri"/>
                        </a:rPr>
                        <a:t> </a:t>
                      </a:r>
                      <a:r>
                        <a:rPr sz="700" b="1" spc="5" dirty="0">
                          <a:latin typeface="Calibri"/>
                          <a:cs typeface="Calibri"/>
                        </a:rPr>
                        <a:t>D</a:t>
                      </a:r>
                      <a:r>
                        <a:rPr sz="700" b="1" dirty="0">
                          <a:latin typeface="Calibri"/>
                          <a:cs typeface="Calibri"/>
                        </a:rPr>
                        <a:t>efi</a:t>
                      </a:r>
                      <a:r>
                        <a:rPr sz="700" b="1" spc="-5" dirty="0">
                          <a:latin typeface="Calibri"/>
                          <a:cs typeface="Calibri"/>
                        </a:rPr>
                        <a:t>n</a:t>
                      </a:r>
                      <a:r>
                        <a:rPr sz="700" b="1" dirty="0">
                          <a:latin typeface="Calibri"/>
                          <a:cs typeface="Calibri"/>
                        </a:rPr>
                        <a:t>iti</a:t>
                      </a:r>
                      <a:r>
                        <a:rPr sz="700" b="1" spc="-5" dirty="0">
                          <a:latin typeface="Calibri"/>
                          <a:cs typeface="Calibri"/>
                        </a:rPr>
                        <a:t>o</a:t>
                      </a:r>
                      <a:r>
                        <a:rPr sz="700" b="1" dirty="0">
                          <a:latin typeface="Calibri"/>
                          <a:cs typeface="Calibri"/>
                        </a:rPr>
                        <a:t>n</a:t>
                      </a:r>
                      <a:endParaRPr sz="700" dirty="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1270" algn="ctr">
                        <a:lnSpc>
                          <a:spcPct val="100000"/>
                        </a:lnSpc>
                      </a:pPr>
                      <a:r>
                        <a:rPr sz="700" b="1" spc="-5" dirty="0">
                          <a:latin typeface="Calibri"/>
                          <a:cs typeface="Calibri"/>
                        </a:rPr>
                        <a:t>U</a:t>
                      </a:r>
                      <a:r>
                        <a:rPr sz="700" b="1" spc="5" dirty="0">
                          <a:latin typeface="Calibri"/>
                          <a:cs typeface="Calibri"/>
                        </a:rPr>
                        <a:t>s</a:t>
                      </a:r>
                      <a:r>
                        <a:rPr sz="700" b="1" spc="-5" dirty="0">
                          <a:latin typeface="Calibri"/>
                          <a:cs typeface="Calibri"/>
                        </a:rPr>
                        <a:t>a</a:t>
                      </a:r>
                      <a:r>
                        <a:rPr sz="700" b="1" dirty="0">
                          <a:latin typeface="Calibri"/>
                          <a:cs typeface="Calibri"/>
                        </a:rPr>
                        <a:t>ge</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96520">
                        <a:lnSpc>
                          <a:spcPct val="100000"/>
                        </a:lnSpc>
                      </a:pPr>
                      <a:r>
                        <a:rPr sz="700" b="1" dirty="0">
                          <a:latin typeface="Calibri"/>
                          <a:cs typeface="Calibri"/>
                        </a:rPr>
                        <a:t>Re</a:t>
                      </a:r>
                      <a:r>
                        <a:rPr sz="700" b="1" spc="5" dirty="0">
                          <a:latin typeface="Calibri"/>
                          <a:cs typeface="Calibri"/>
                        </a:rPr>
                        <a:t>s</a:t>
                      </a:r>
                      <a:r>
                        <a:rPr sz="700" b="1" dirty="0">
                          <a:latin typeface="Calibri"/>
                          <a:cs typeface="Calibri"/>
                        </a:rPr>
                        <a:t>t</a:t>
                      </a:r>
                      <a:r>
                        <a:rPr sz="700" b="1" spc="5" dirty="0">
                          <a:latin typeface="Calibri"/>
                          <a:cs typeface="Calibri"/>
                        </a:rPr>
                        <a:t>r</a:t>
                      </a:r>
                      <a:r>
                        <a:rPr sz="700" b="1" dirty="0">
                          <a:latin typeface="Calibri"/>
                          <a:cs typeface="Calibri"/>
                        </a:rPr>
                        <a:t>icted</a:t>
                      </a:r>
                      <a:r>
                        <a:rPr sz="700" b="1" spc="5" dirty="0">
                          <a:latin typeface="Calibri"/>
                          <a:cs typeface="Calibri"/>
                        </a:rPr>
                        <a:t> E</a:t>
                      </a:r>
                      <a:r>
                        <a:rPr sz="700" b="1" dirty="0">
                          <a:latin typeface="Calibri"/>
                          <a:cs typeface="Calibri"/>
                        </a:rPr>
                        <a:t>x</a:t>
                      </a:r>
                      <a:r>
                        <a:rPr sz="700" b="1" spc="-5" dirty="0">
                          <a:latin typeface="Calibri"/>
                          <a:cs typeface="Calibri"/>
                        </a:rPr>
                        <a:t>p</a:t>
                      </a:r>
                      <a:r>
                        <a:rPr sz="700" b="1" dirty="0">
                          <a:latin typeface="Calibri"/>
                          <a:cs typeface="Calibri"/>
                        </a:rPr>
                        <a:t>e</a:t>
                      </a:r>
                      <a:r>
                        <a:rPr sz="700" b="1" spc="-5" dirty="0">
                          <a:latin typeface="Calibri"/>
                          <a:cs typeface="Calibri"/>
                        </a:rPr>
                        <a:t>nd</a:t>
                      </a:r>
                      <a:r>
                        <a:rPr sz="700" b="1" dirty="0">
                          <a:latin typeface="Calibri"/>
                          <a:cs typeface="Calibri"/>
                        </a:rPr>
                        <a:t>it</a:t>
                      </a:r>
                      <a:r>
                        <a:rPr sz="700" b="1" spc="-5" dirty="0">
                          <a:latin typeface="Calibri"/>
                          <a:cs typeface="Calibri"/>
                        </a:rPr>
                        <a:t>u</a:t>
                      </a:r>
                      <a:r>
                        <a:rPr sz="700" b="1" spc="5" dirty="0">
                          <a:latin typeface="Calibri"/>
                          <a:cs typeface="Calibri"/>
                        </a:rPr>
                        <a:t>r</a:t>
                      </a:r>
                      <a:r>
                        <a:rPr sz="700" b="1" dirty="0">
                          <a:latin typeface="Calibri"/>
                          <a:cs typeface="Calibri"/>
                        </a:rPr>
                        <a:t>e</a:t>
                      </a:r>
                      <a:r>
                        <a:rPr sz="700" b="1" spc="10" dirty="0">
                          <a:latin typeface="Calibri"/>
                          <a:cs typeface="Calibri"/>
                        </a:rPr>
                        <a:t> </a:t>
                      </a:r>
                      <a:r>
                        <a:rPr sz="700" b="1" spc="-5" dirty="0">
                          <a:latin typeface="Calibri"/>
                          <a:cs typeface="Calibri"/>
                        </a:rPr>
                        <a:t>T</a:t>
                      </a:r>
                      <a:r>
                        <a:rPr sz="700" b="1" spc="5" dirty="0">
                          <a:latin typeface="Calibri"/>
                          <a:cs typeface="Calibri"/>
                        </a:rPr>
                        <a:t>y</a:t>
                      </a:r>
                      <a:r>
                        <a:rPr sz="700" b="1" spc="-5" dirty="0">
                          <a:latin typeface="Calibri"/>
                          <a:cs typeface="Calibri"/>
                        </a:rPr>
                        <a:t>p</a:t>
                      </a:r>
                      <a:r>
                        <a:rPr sz="700" b="1" dirty="0">
                          <a:latin typeface="Calibri"/>
                          <a:cs typeface="Calibri"/>
                        </a:rPr>
                        <a:t>e</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946150" marR="198755" indent="-737870">
                        <a:lnSpc>
                          <a:spcPct val="110300"/>
                        </a:lnSpc>
                      </a:pPr>
                      <a:r>
                        <a:rPr sz="700" b="1" spc="5" dirty="0">
                          <a:latin typeface="Calibri"/>
                          <a:cs typeface="Calibri"/>
                        </a:rPr>
                        <a:t>C</a:t>
                      </a:r>
                      <a:r>
                        <a:rPr sz="700" b="1" spc="-5" dirty="0">
                          <a:latin typeface="Calibri"/>
                          <a:cs typeface="Calibri"/>
                        </a:rPr>
                        <a:t>ha</a:t>
                      </a:r>
                      <a:r>
                        <a:rPr sz="700" b="1" spc="5" dirty="0">
                          <a:latin typeface="Calibri"/>
                          <a:cs typeface="Calibri"/>
                        </a:rPr>
                        <a:t>r</a:t>
                      </a:r>
                      <a:r>
                        <a:rPr sz="700" b="1" dirty="0">
                          <a:latin typeface="Calibri"/>
                          <a:cs typeface="Calibri"/>
                        </a:rPr>
                        <a:t>ge</a:t>
                      </a:r>
                      <a:r>
                        <a:rPr sz="700" b="1" spc="-5" dirty="0">
                          <a:latin typeface="Calibri"/>
                          <a:cs typeface="Calibri"/>
                        </a:rPr>
                        <a:t>ab</a:t>
                      </a:r>
                      <a:r>
                        <a:rPr sz="700" b="1" dirty="0">
                          <a:latin typeface="Calibri"/>
                          <a:cs typeface="Calibri"/>
                        </a:rPr>
                        <a:t>le</a:t>
                      </a:r>
                      <a:r>
                        <a:rPr sz="700" b="1" spc="10" dirty="0">
                          <a:latin typeface="Calibri"/>
                          <a:cs typeface="Calibri"/>
                        </a:rPr>
                        <a:t> </a:t>
                      </a:r>
                      <a:r>
                        <a:rPr sz="700" b="1" dirty="0">
                          <a:latin typeface="Calibri"/>
                          <a:cs typeface="Calibri"/>
                        </a:rPr>
                        <a:t>to</a:t>
                      </a:r>
                      <a:r>
                        <a:rPr sz="700" b="1" spc="5" dirty="0">
                          <a:latin typeface="Calibri"/>
                          <a:cs typeface="Calibri"/>
                        </a:rPr>
                        <a:t> </a:t>
                      </a:r>
                      <a:r>
                        <a:rPr sz="700" b="1" dirty="0">
                          <a:latin typeface="Calibri"/>
                          <a:cs typeface="Calibri"/>
                        </a:rPr>
                        <a:t>fe</a:t>
                      </a:r>
                      <a:r>
                        <a:rPr sz="700" b="1" spc="-5" dirty="0">
                          <a:latin typeface="Calibri"/>
                          <a:cs typeface="Calibri"/>
                        </a:rPr>
                        <a:t>d</a:t>
                      </a:r>
                      <a:r>
                        <a:rPr sz="700" b="1" dirty="0">
                          <a:latin typeface="Calibri"/>
                          <a:cs typeface="Calibri"/>
                        </a:rPr>
                        <a:t>e</a:t>
                      </a:r>
                      <a:r>
                        <a:rPr sz="700" b="1" spc="5" dirty="0">
                          <a:latin typeface="Calibri"/>
                          <a:cs typeface="Calibri"/>
                        </a:rPr>
                        <a:t>r</a:t>
                      </a:r>
                      <a:r>
                        <a:rPr sz="700" b="1" spc="-5" dirty="0">
                          <a:latin typeface="Calibri"/>
                          <a:cs typeface="Calibri"/>
                        </a:rPr>
                        <a:t>a</a:t>
                      </a:r>
                      <a:r>
                        <a:rPr sz="700" b="1" dirty="0">
                          <a:latin typeface="Calibri"/>
                          <a:cs typeface="Calibri"/>
                        </a:rPr>
                        <a:t>l</a:t>
                      </a:r>
                      <a:r>
                        <a:rPr sz="700" b="1" spc="5" dirty="0">
                          <a:latin typeface="Calibri"/>
                          <a:cs typeface="Calibri"/>
                        </a:rPr>
                        <a:t> s</a:t>
                      </a:r>
                      <a:r>
                        <a:rPr sz="700" b="1" spc="-5" dirty="0">
                          <a:latin typeface="Calibri"/>
                          <a:cs typeface="Calibri"/>
                        </a:rPr>
                        <a:t>pon</a:t>
                      </a:r>
                      <a:r>
                        <a:rPr sz="700" b="1" spc="5" dirty="0">
                          <a:latin typeface="Calibri"/>
                          <a:cs typeface="Calibri"/>
                        </a:rPr>
                        <a:t>s</a:t>
                      </a:r>
                      <a:r>
                        <a:rPr sz="700" b="1" spc="-5" dirty="0">
                          <a:latin typeface="Calibri"/>
                          <a:cs typeface="Calibri"/>
                        </a:rPr>
                        <a:t>o</a:t>
                      </a:r>
                      <a:r>
                        <a:rPr sz="700" b="1" spc="5" dirty="0">
                          <a:latin typeface="Calibri"/>
                          <a:cs typeface="Calibri"/>
                        </a:rPr>
                        <a:t>r</a:t>
                      </a:r>
                      <a:r>
                        <a:rPr sz="700" b="1" dirty="0">
                          <a:latin typeface="Calibri"/>
                          <a:cs typeface="Calibri"/>
                        </a:rPr>
                        <a:t>ed </a:t>
                      </a:r>
                      <a:r>
                        <a:rPr sz="700" b="1" spc="-5" dirty="0">
                          <a:latin typeface="Calibri"/>
                          <a:cs typeface="Calibri"/>
                        </a:rPr>
                        <a:t>a</a:t>
                      </a:r>
                      <a:r>
                        <a:rPr sz="700" b="1" spc="-10" dirty="0">
                          <a:latin typeface="Calibri"/>
                          <a:cs typeface="Calibri"/>
                        </a:rPr>
                        <a:t>w</a:t>
                      </a:r>
                      <a:r>
                        <a:rPr sz="700" b="1" spc="-5" dirty="0">
                          <a:latin typeface="Calibri"/>
                          <a:cs typeface="Calibri"/>
                        </a:rPr>
                        <a:t>a</a:t>
                      </a:r>
                      <a:r>
                        <a:rPr sz="700" b="1" spc="5" dirty="0">
                          <a:latin typeface="Calibri"/>
                          <a:cs typeface="Calibri"/>
                        </a:rPr>
                        <a:t>r</a:t>
                      </a:r>
                      <a:r>
                        <a:rPr sz="700" b="1" spc="-5" dirty="0">
                          <a:latin typeface="Calibri"/>
                          <a:cs typeface="Calibri"/>
                        </a:rPr>
                        <a:t>d?</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r>
              <a:tr h="1409076">
                <a:tc>
                  <a:txBody>
                    <a:bodyPr/>
                    <a:lstStyle/>
                    <a:p>
                      <a:pPr marL="59690">
                        <a:lnSpc>
                          <a:spcPct val="100000"/>
                        </a:lnSpc>
                      </a:pPr>
                      <a:r>
                        <a:rPr sz="700" dirty="0">
                          <a:latin typeface="Segoe UI"/>
                          <a:cs typeface="Segoe UI"/>
                        </a:rPr>
                        <a:t>34</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spc="5" dirty="0">
                          <a:latin typeface="Calibri"/>
                          <a:cs typeface="Calibri"/>
                        </a:rPr>
                        <a:t>P</a:t>
                      </a:r>
                      <a:r>
                        <a:rPr sz="700" spc="-10" dirty="0">
                          <a:latin typeface="Calibri"/>
                          <a:cs typeface="Calibri"/>
                        </a:rPr>
                        <a:t>o</a:t>
                      </a:r>
                      <a:r>
                        <a:rPr sz="700" dirty="0">
                          <a:latin typeface="Calibri"/>
                          <a:cs typeface="Calibri"/>
                        </a:rPr>
                        <a:t>s</a:t>
                      </a:r>
                      <a:r>
                        <a:rPr sz="700" spc="-5" dirty="0">
                          <a:latin typeface="Calibri"/>
                          <a:cs typeface="Calibri"/>
                        </a:rPr>
                        <a:t>td</a:t>
                      </a:r>
                      <a:r>
                        <a:rPr sz="700" spc="-10" dirty="0">
                          <a:latin typeface="Calibri"/>
                          <a:cs typeface="Calibri"/>
                        </a:rPr>
                        <a:t>o</a:t>
                      </a:r>
                      <a:r>
                        <a:rPr sz="700" spc="-5" dirty="0">
                          <a:latin typeface="Calibri"/>
                          <a:cs typeface="Calibri"/>
                        </a:rPr>
                        <a:t>ct</a:t>
                      </a:r>
                      <a:r>
                        <a:rPr sz="700" spc="-10" dirty="0">
                          <a:latin typeface="Calibri"/>
                          <a:cs typeface="Calibri"/>
                        </a:rPr>
                        <a:t>o</a:t>
                      </a:r>
                      <a:r>
                        <a:rPr sz="700" spc="-5" dirty="0">
                          <a:latin typeface="Calibri"/>
                          <a:cs typeface="Calibri"/>
                        </a:rPr>
                        <a:t>ra</a:t>
                      </a:r>
                      <a:r>
                        <a:rPr sz="700" dirty="0">
                          <a:latin typeface="Calibri"/>
                          <a:cs typeface="Calibri"/>
                        </a:rPr>
                        <a:t>l</a:t>
                      </a:r>
                      <a:r>
                        <a:rPr sz="700" spc="10" dirty="0">
                          <a:latin typeface="Calibri"/>
                          <a:cs typeface="Calibri"/>
                        </a:rPr>
                        <a:t> </a:t>
                      </a:r>
                      <a:r>
                        <a:rPr sz="700" dirty="0">
                          <a:latin typeface="Calibri"/>
                          <a:cs typeface="Calibri"/>
                        </a:rPr>
                        <a:t>F</a:t>
                      </a:r>
                      <a:r>
                        <a:rPr sz="700" spc="-10" dirty="0">
                          <a:latin typeface="Calibri"/>
                          <a:cs typeface="Calibri"/>
                        </a:rPr>
                        <a:t>e</a:t>
                      </a:r>
                      <a:r>
                        <a:rPr sz="700" dirty="0">
                          <a:latin typeface="Calibri"/>
                          <a:cs typeface="Calibri"/>
                        </a:rPr>
                        <a:t>ll</a:t>
                      </a:r>
                      <a:r>
                        <a:rPr sz="700" spc="-10" dirty="0">
                          <a:latin typeface="Calibri"/>
                          <a:cs typeface="Calibri"/>
                        </a:rPr>
                        <a:t>ow</a:t>
                      </a:r>
                      <a:r>
                        <a:rPr sz="700" dirty="0">
                          <a:latin typeface="Calibri"/>
                          <a:cs typeface="Calibri"/>
                        </a:rPr>
                        <a:t>s</a:t>
                      </a:r>
                      <a:r>
                        <a:rPr sz="700" spc="-5" dirty="0">
                          <a:latin typeface="Calibri"/>
                          <a:cs typeface="Calibri"/>
                        </a:rPr>
                        <a:t>h</a:t>
                      </a:r>
                      <a:r>
                        <a:rPr sz="700" dirty="0">
                          <a:latin typeface="Calibri"/>
                          <a:cs typeface="Calibri"/>
                        </a:rPr>
                        <a:t>ip</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S</a:t>
                      </a:r>
                      <a:r>
                        <a:rPr sz="700" spc="-5" dirty="0">
                          <a:latin typeface="Calibri"/>
                          <a:cs typeface="Calibri"/>
                        </a:rPr>
                        <a:t>t</a:t>
                      </a:r>
                      <a:r>
                        <a:rPr sz="700" dirty="0">
                          <a:latin typeface="Calibri"/>
                          <a:cs typeface="Calibri"/>
                        </a:rPr>
                        <a:t>i</a:t>
                      </a:r>
                      <a:r>
                        <a:rPr sz="700" spc="-5" dirty="0">
                          <a:latin typeface="Calibri"/>
                          <a:cs typeface="Calibri"/>
                        </a:rPr>
                        <a:t>p</a:t>
                      </a:r>
                      <a:r>
                        <a:rPr sz="700" spc="-10" dirty="0">
                          <a:latin typeface="Calibri"/>
                          <a:cs typeface="Calibri"/>
                        </a:rPr>
                        <a:t>e</a:t>
                      </a:r>
                      <a:r>
                        <a:rPr sz="700" spc="-5" dirty="0">
                          <a:latin typeface="Calibri"/>
                          <a:cs typeface="Calibri"/>
                        </a:rPr>
                        <a:t>nd</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34290">
                        <a:lnSpc>
                          <a:spcPct val="110300"/>
                        </a:lnSpc>
                      </a:pPr>
                      <a:r>
                        <a:rPr sz="700" dirty="0">
                          <a:latin typeface="Calibri"/>
                          <a:cs typeface="Calibri"/>
                        </a:rPr>
                        <a:t>S</a:t>
                      </a:r>
                      <a:r>
                        <a:rPr sz="700" spc="-5" dirty="0">
                          <a:latin typeface="Calibri"/>
                          <a:cs typeface="Calibri"/>
                        </a:rPr>
                        <a:t>t</a:t>
                      </a:r>
                      <a:r>
                        <a:rPr sz="700" dirty="0">
                          <a:latin typeface="Calibri"/>
                          <a:cs typeface="Calibri"/>
                        </a:rPr>
                        <a:t>i</a:t>
                      </a:r>
                      <a:r>
                        <a:rPr sz="700" spc="-5" dirty="0">
                          <a:latin typeface="Calibri"/>
                          <a:cs typeface="Calibri"/>
                        </a:rPr>
                        <a:t>p</a:t>
                      </a:r>
                      <a:r>
                        <a:rPr sz="700" spc="-10" dirty="0">
                          <a:latin typeface="Calibri"/>
                          <a:cs typeface="Calibri"/>
                        </a:rPr>
                        <a:t>e</a:t>
                      </a:r>
                      <a:r>
                        <a:rPr sz="700" spc="-5" dirty="0">
                          <a:latin typeface="Calibri"/>
                          <a:cs typeface="Calibri"/>
                        </a:rPr>
                        <a:t>nd</a:t>
                      </a:r>
                      <a:r>
                        <a:rPr sz="700" dirty="0">
                          <a:latin typeface="Calibri"/>
                          <a:cs typeface="Calibri"/>
                        </a:rPr>
                        <a:t>s</a:t>
                      </a:r>
                      <a:r>
                        <a:rPr sz="700" spc="5" dirty="0">
                          <a:latin typeface="Calibri"/>
                          <a:cs typeface="Calibri"/>
                        </a:rPr>
                        <a:t> </a:t>
                      </a:r>
                      <a:r>
                        <a:rPr sz="700" spc="-5" dirty="0">
                          <a:latin typeface="Calibri"/>
                          <a:cs typeface="Calibri"/>
                        </a:rPr>
                        <a:t>pa</a:t>
                      </a:r>
                      <a:r>
                        <a:rPr sz="700" dirty="0">
                          <a:latin typeface="Calibri"/>
                          <a:cs typeface="Calibri"/>
                        </a:rPr>
                        <a:t>id </a:t>
                      </a:r>
                      <a:r>
                        <a:rPr sz="700" spc="-5" dirty="0">
                          <a:latin typeface="Calibri"/>
                          <a:cs typeface="Calibri"/>
                        </a:rPr>
                        <a:t>t</a:t>
                      </a:r>
                      <a:r>
                        <a:rPr sz="700" dirty="0">
                          <a:latin typeface="Calibri"/>
                          <a:cs typeface="Calibri"/>
                        </a:rPr>
                        <a:t>o </a:t>
                      </a:r>
                      <a:r>
                        <a:rPr sz="700" spc="-5" dirty="0">
                          <a:latin typeface="Calibri"/>
                          <a:cs typeface="Calibri"/>
                        </a:rPr>
                        <a:t>p</a:t>
                      </a:r>
                      <a:r>
                        <a:rPr sz="700" spc="-10" dirty="0">
                          <a:latin typeface="Calibri"/>
                          <a:cs typeface="Calibri"/>
                        </a:rPr>
                        <a:t>o</a:t>
                      </a:r>
                      <a:r>
                        <a:rPr sz="700" dirty="0">
                          <a:latin typeface="Calibri"/>
                          <a:cs typeface="Calibri"/>
                        </a:rPr>
                        <a:t>s</a:t>
                      </a:r>
                      <a:r>
                        <a:rPr sz="700" spc="-5" dirty="0">
                          <a:latin typeface="Calibri"/>
                          <a:cs typeface="Calibri"/>
                        </a:rPr>
                        <a:t>td</a:t>
                      </a:r>
                      <a:r>
                        <a:rPr sz="700" spc="-10" dirty="0">
                          <a:latin typeface="Calibri"/>
                          <a:cs typeface="Calibri"/>
                        </a:rPr>
                        <a:t>o</a:t>
                      </a:r>
                      <a:r>
                        <a:rPr sz="700" spc="-5" dirty="0">
                          <a:latin typeface="Calibri"/>
                          <a:cs typeface="Calibri"/>
                        </a:rPr>
                        <a:t>ct</a:t>
                      </a:r>
                      <a:r>
                        <a:rPr sz="700" spc="-10" dirty="0">
                          <a:latin typeface="Calibri"/>
                          <a:cs typeface="Calibri"/>
                        </a:rPr>
                        <a:t>o</a:t>
                      </a:r>
                      <a:r>
                        <a:rPr sz="700" spc="-5" dirty="0">
                          <a:latin typeface="Calibri"/>
                          <a:cs typeface="Calibri"/>
                        </a:rPr>
                        <a:t>ra</a:t>
                      </a:r>
                      <a:r>
                        <a:rPr sz="700" dirty="0">
                          <a:latin typeface="Calibri"/>
                          <a:cs typeface="Calibri"/>
                        </a:rPr>
                        <a:t>l</a:t>
                      </a:r>
                      <a:r>
                        <a:rPr sz="700" spc="10" dirty="0">
                          <a:latin typeface="Calibri"/>
                          <a:cs typeface="Calibri"/>
                        </a:rPr>
                        <a:t> </a:t>
                      </a:r>
                      <a:r>
                        <a:rPr sz="700" spc="-5" dirty="0">
                          <a:latin typeface="Calibri"/>
                          <a:cs typeface="Calibri"/>
                        </a:rPr>
                        <a:t>f</a:t>
                      </a:r>
                      <a:r>
                        <a:rPr sz="700" spc="-10" dirty="0">
                          <a:latin typeface="Calibri"/>
                          <a:cs typeface="Calibri"/>
                        </a:rPr>
                        <a:t>e</a:t>
                      </a:r>
                      <a:r>
                        <a:rPr sz="700" dirty="0">
                          <a:latin typeface="Calibri"/>
                          <a:cs typeface="Calibri"/>
                        </a:rPr>
                        <a:t>ll</a:t>
                      </a:r>
                      <a:r>
                        <a:rPr sz="700" spc="-10" dirty="0">
                          <a:latin typeface="Calibri"/>
                          <a:cs typeface="Calibri"/>
                        </a:rPr>
                        <a:t>ow</a:t>
                      </a:r>
                      <a:r>
                        <a:rPr sz="700" dirty="0">
                          <a:latin typeface="Calibri"/>
                          <a:cs typeface="Calibri"/>
                        </a:rPr>
                        <a:t>s </a:t>
                      </a:r>
                      <a:r>
                        <a:rPr sz="700" spc="-10" dirty="0">
                          <a:latin typeface="Calibri"/>
                          <a:cs typeface="Calibri"/>
                        </a:rPr>
                        <a:t>w</a:t>
                      </a:r>
                      <a:r>
                        <a:rPr sz="700" spc="-5" dirty="0">
                          <a:latin typeface="Calibri"/>
                          <a:cs typeface="Calibri"/>
                        </a:rPr>
                        <a:t>h</a:t>
                      </a:r>
                      <a:r>
                        <a:rPr sz="700" dirty="0">
                          <a:latin typeface="Calibri"/>
                          <a:cs typeface="Calibri"/>
                        </a:rPr>
                        <a:t>o </a:t>
                      </a:r>
                      <a:r>
                        <a:rPr sz="700" spc="-5" dirty="0">
                          <a:latin typeface="Calibri"/>
                          <a:cs typeface="Calibri"/>
                        </a:rPr>
                        <a:t>ar</a:t>
                      </a:r>
                      <a:r>
                        <a:rPr sz="700" dirty="0">
                          <a:latin typeface="Calibri"/>
                          <a:cs typeface="Calibri"/>
                        </a:rPr>
                        <a:t>e </a:t>
                      </a:r>
                      <a:r>
                        <a:rPr sz="700" spc="-5" dirty="0">
                          <a:latin typeface="Calibri"/>
                          <a:cs typeface="Calibri"/>
                        </a:rPr>
                        <a:t>r</a:t>
                      </a:r>
                      <a:r>
                        <a:rPr sz="700" spc="-10" dirty="0">
                          <a:latin typeface="Calibri"/>
                          <a:cs typeface="Calibri"/>
                        </a:rPr>
                        <a:t>e</a:t>
                      </a:r>
                      <a:r>
                        <a:rPr sz="700" spc="-5" dirty="0">
                          <a:latin typeface="Calibri"/>
                          <a:cs typeface="Calibri"/>
                        </a:rPr>
                        <a:t>c</a:t>
                      </a:r>
                      <a:r>
                        <a:rPr sz="700" dirty="0">
                          <a:latin typeface="Calibri"/>
                          <a:cs typeface="Calibri"/>
                        </a:rPr>
                        <a:t>i</a:t>
                      </a:r>
                      <a:r>
                        <a:rPr sz="700" spc="-5" dirty="0">
                          <a:latin typeface="Calibri"/>
                          <a:cs typeface="Calibri"/>
                        </a:rPr>
                        <a:t>p</a:t>
                      </a:r>
                      <a:r>
                        <a:rPr sz="700" dirty="0">
                          <a:latin typeface="Calibri"/>
                          <a:cs typeface="Calibri"/>
                        </a:rPr>
                        <a:t>i</a:t>
                      </a:r>
                      <a:r>
                        <a:rPr sz="700" spc="-10" dirty="0">
                          <a:latin typeface="Calibri"/>
                          <a:cs typeface="Calibri"/>
                        </a:rPr>
                        <a:t>e</a:t>
                      </a:r>
                      <a:r>
                        <a:rPr sz="700" spc="-5" dirty="0">
                          <a:latin typeface="Calibri"/>
                          <a:cs typeface="Calibri"/>
                        </a:rPr>
                        <a:t>nt</a:t>
                      </a:r>
                      <a:r>
                        <a:rPr sz="700" dirty="0">
                          <a:latin typeface="Calibri"/>
                          <a:cs typeface="Calibri"/>
                        </a:rPr>
                        <a:t>s</a:t>
                      </a:r>
                      <a:r>
                        <a:rPr sz="700" spc="5" dirty="0">
                          <a:latin typeface="Calibri"/>
                          <a:cs typeface="Calibri"/>
                        </a:rPr>
                        <a:t> </a:t>
                      </a:r>
                      <a:r>
                        <a:rPr sz="700" spc="-10" dirty="0">
                          <a:latin typeface="Calibri"/>
                          <a:cs typeface="Calibri"/>
                        </a:rPr>
                        <a:t>o</a:t>
                      </a:r>
                      <a:r>
                        <a:rPr sz="700" dirty="0">
                          <a:latin typeface="Calibri"/>
                          <a:cs typeface="Calibri"/>
                        </a:rPr>
                        <a:t>f</a:t>
                      </a:r>
                      <a:r>
                        <a:rPr sz="700" spc="5" dirty="0">
                          <a:latin typeface="Calibri"/>
                          <a:cs typeface="Calibri"/>
                        </a:rPr>
                        <a:t> N</a:t>
                      </a:r>
                      <a:r>
                        <a:rPr sz="700" spc="-10" dirty="0">
                          <a:latin typeface="Calibri"/>
                          <a:cs typeface="Calibri"/>
                        </a:rPr>
                        <a:t>I</a:t>
                      </a:r>
                      <a:r>
                        <a:rPr sz="700" dirty="0">
                          <a:latin typeface="Calibri"/>
                          <a:cs typeface="Calibri"/>
                        </a:rPr>
                        <a:t>H, </a:t>
                      </a:r>
                      <a:r>
                        <a:rPr sz="700" spc="5" dirty="0">
                          <a:latin typeface="Calibri"/>
                          <a:cs typeface="Calibri"/>
                        </a:rPr>
                        <a:t>N</a:t>
                      </a:r>
                      <a:r>
                        <a:rPr sz="700" dirty="0">
                          <a:latin typeface="Calibri"/>
                          <a:cs typeface="Calibri"/>
                        </a:rPr>
                        <a:t>SF</a:t>
                      </a:r>
                      <a:r>
                        <a:rPr sz="700" spc="1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N</a:t>
                      </a:r>
                      <a:r>
                        <a:rPr sz="700" dirty="0">
                          <a:latin typeface="Calibri"/>
                          <a:cs typeface="Calibri"/>
                        </a:rPr>
                        <a:t>ASA F</a:t>
                      </a:r>
                      <a:r>
                        <a:rPr sz="700" spc="-5" dirty="0">
                          <a:latin typeface="Calibri"/>
                          <a:cs typeface="Calibri"/>
                        </a:rPr>
                        <a:t>e</a:t>
                      </a:r>
                      <a:r>
                        <a:rPr sz="700" dirty="0">
                          <a:latin typeface="Calibri"/>
                          <a:cs typeface="Calibri"/>
                        </a:rPr>
                        <a:t>ll</a:t>
                      </a:r>
                      <a:r>
                        <a:rPr sz="700" spc="-10" dirty="0">
                          <a:latin typeface="Calibri"/>
                          <a:cs typeface="Calibri"/>
                        </a:rPr>
                        <a:t>ow</a:t>
                      </a:r>
                      <a:r>
                        <a:rPr sz="700" dirty="0">
                          <a:latin typeface="Calibri"/>
                          <a:cs typeface="Calibri"/>
                        </a:rPr>
                        <a:t>s</a:t>
                      </a:r>
                      <a:r>
                        <a:rPr sz="700" spc="-5" dirty="0">
                          <a:latin typeface="Calibri"/>
                          <a:cs typeface="Calibri"/>
                        </a:rPr>
                        <a:t>h</a:t>
                      </a:r>
                      <a:r>
                        <a:rPr sz="700" dirty="0">
                          <a:latin typeface="Calibri"/>
                          <a:cs typeface="Calibri"/>
                        </a:rPr>
                        <a:t>ip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37465">
                        <a:lnSpc>
                          <a:spcPct val="110300"/>
                        </a:lnSpc>
                      </a:pP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10" dirty="0">
                          <a:latin typeface="Calibri"/>
                          <a:cs typeface="Calibri"/>
                        </a:rPr>
                        <a:t>w</a:t>
                      </a:r>
                      <a:r>
                        <a:rPr sz="700" spc="-5" dirty="0">
                          <a:latin typeface="Calibri"/>
                          <a:cs typeface="Calibri"/>
                        </a:rPr>
                        <a:t>h</a:t>
                      </a:r>
                      <a:r>
                        <a:rPr sz="700" spc="-10" dirty="0">
                          <a:latin typeface="Calibri"/>
                          <a:cs typeface="Calibri"/>
                        </a:rPr>
                        <a:t>e</a:t>
                      </a:r>
                      <a:r>
                        <a:rPr sz="700" dirty="0">
                          <a:latin typeface="Calibri"/>
                          <a:cs typeface="Calibri"/>
                        </a:rPr>
                        <a:t>n </a:t>
                      </a:r>
                      <a:r>
                        <a:rPr sz="700" spc="-5" dirty="0">
                          <a:latin typeface="Calibri"/>
                          <a:cs typeface="Calibri"/>
                        </a:rPr>
                        <a:t>char</a:t>
                      </a:r>
                      <a:r>
                        <a:rPr sz="700" spc="-10" dirty="0">
                          <a:latin typeface="Calibri"/>
                          <a:cs typeface="Calibri"/>
                        </a:rPr>
                        <a:t>g</a:t>
                      </a:r>
                      <a:r>
                        <a:rPr sz="700" dirty="0">
                          <a:latin typeface="Calibri"/>
                          <a:cs typeface="Calibri"/>
                        </a:rPr>
                        <a:t>i</a:t>
                      </a:r>
                      <a:r>
                        <a:rPr sz="700" spc="-5" dirty="0">
                          <a:latin typeface="Calibri"/>
                          <a:cs typeface="Calibri"/>
                        </a:rPr>
                        <a:t>n</a:t>
                      </a:r>
                      <a:r>
                        <a:rPr sz="700" dirty="0">
                          <a:latin typeface="Calibri"/>
                          <a:cs typeface="Calibri"/>
                        </a:rPr>
                        <a:t>g s</a:t>
                      </a:r>
                      <a:r>
                        <a:rPr sz="700" spc="-5" dirty="0">
                          <a:latin typeface="Calibri"/>
                          <a:cs typeface="Calibri"/>
                        </a:rPr>
                        <a:t>p</a:t>
                      </a:r>
                      <a:r>
                        <a:rPr sz="700" spc="-10" dirty="0">
                          <a:latin typeface="Calibri"/>
                          <a:cs typeface="Calibri"/>
                        </a:rPr>
                        <a:t>e</a:t>
                      </a:r>
                      <a:r>
                        <a:rPr sz="700" spc="-5" dirty="0">
                          <a:latin typeface="Calibri"/>
                          <a:cs typeface="Calibri"/>
                        </a:rPr>
                        <a:t>c</a:t>
                      </a:r>
                      <a:r>
                        <a:rPr sz="700" dirty="0">
                          <a:latin typeface="Calibri"/>
                          <a:cs typeface="Calibri"/>
                        </a:rPr>
                        <a:t>i</a:t>
                      </a:r>
                      <a:r>
                        <a:rPr sz="700" spc="-5" dirty="0">
                          <a:latin typeface="Calibri"/>
                          <a:cs typeface="Calibri"/>
                        </a:rPr>
                        <a:t>f</a:t>
                      </a:r>
                      <a:r>
                        <a:rPr sz="700" dirty="0">
                          <a:latin typeface="Calibri"/>
                          <a:cs typeface="Calibri"/>
                        </a:rPr>
                        <a:t>i</a:t>
                      </a:r>
                      <a:r>
                        <a:rPr sz="700" spc="-5" dirty="0">
                          <a:latin typeface="Calibri"/>
                          <a:cs typeface="Calibri"/>
                        </a:rPr>
                        <a:t>ca</a:t>
                      </a:r>
                      <a:r>
                        <a:rPr sz="700" dirty="0">
                          <a:latin typeface="Calibri"/>
                          <a:cs typeface="Calibri"/>
                        </a:rPr>
                        <a:t>lly </a:t>
                      </a:r>
                      <a:r>
                        <a:rPr sz="700" spc="-5" dirty="0">
                          <a:latin typeface="Calibri"/>
                          <a:cs typeface="Calibri"/>
                        </a:rPr>
                        <a:t>t</a:t>
                      </a:r>
                      <a:r>
                        <a:rPr sz="700" dirty="0">
                          <a:latin typeface="Calibri"/>
                          <a:cs typeface="Calibri"/>
                        </a:rPr>
                        <a:t>o </a:t>
                      </a:r>
                      <a:r>
                        <a:rPr sz="700" spc="-5" dirty="0">
                          <a:latin typeface="Calibri"/>
                          <a:cs typeface="Calibri"/>
                        </a:rPr>
                        <a:t>f</a:t>
                      </a:r>
                      <a:r>
                        <a:rPr sz="700" spc="-10" dirty="0">
                          <a:latin typeface="Calibri"/>
                          <a:cs typeface="Calibri"/>
                        </a:rPr>
                        <a:t>e</a:t>
                      </a:r>
                      <a:r>
                        <a:rPr sz="700" spc="-5" dirty="0">
                          <a:latin typeface="Calibri"/>
                          <a:cs typeface="Calibri"/>
                        </a:rPr>
                        <a:t>d</a:t>
                      </a:r>
                      <a:r>
                        <a:rPr sz="700" spc="-10" dirty="0">
                          <a:latin typeface="Calibri"/>
                          <a:cs typeface="Calibri"/>
                        </a:rPr>
                        <a:t>e</a:t>
                      </a:r>
                      <a:r>
                        <a:rPr sz="700" spc="-5" dirty="0">
                          <a:latin typeface="Calibri"/>
                          <a:cs typeface="Calibri"/>
                        </a:rPr>
                        <a:t>ra</a:t>
                      </a:r>
                      <a:r>
                        <a:rPr sz="700" dirty="0">
                          <a:latin typeface="Calibri"/>
                          <a:cs typeface="Calibri"/>
                        </a:rPr>
                        <a:t>ll</a:t>
                      </a:r>
                      <a:r>
                        <a:rPr sz="700" spc="-5" dirty="0">
                          <a:latin typeface="Calibri"/>
                          <a:cs typeface="Calibri"/>
                        </a:rPr>
                        <a:t>y-fund</a:t>
                      </a:r>
                      <a:r>
                        <a:rPr sz="700" spc="-10" dirty="0">
                          <a:latin typeface="Calibri"/>
                          <a:cs typeface="Calibri"/>
                        </a:rPr>
                        <a:t>e</a:t>
                      </a:r>
                      <a:r>
                        <a:rPr sz="700" dirty="0">
                          <a:latin typeface="Calibri"/>
                          <a:cs typeface="Calibri"/>
                        </a:rPr>
                        <a:t>d </a:t>
                      </a:r>
                      <a:r>
                        <a:rPr sz="700" spc="-5" dirty="0">
                          <a:latin typeface="Calibri"/>
                          <a:cs typeface="Calibri"/>
                        </a:rPr>
                        <a:t>f</a:t>
                      </a:r>
                      <a:r>
                        <a:rPr sz="700" spc="-10" dirty="0">
                          <a:latin typeface="Calibri"/>
                          <a:cs typeface="Calibri"/>
                        </a:rPr>
                        <a:t>e</a:t>
                      </a:r>
                      <a:r>
                        <a:rPr sz="700" dirty="0">
                          <a:latin typeface="Calibri"/>
                          <a:cs typeface="Calibri"/>
                        </a:rPr>
                        <a:t>ll</a:t>
                      </a:r>
                      <a:r>
                        <a:rPr sz="700" spc="-10" dirty="0">
                          <a:latin typeface="Calibri"/>
                          <a:cs typeface="Calibri"/>
                        </a:rPr>
                        <a:t>ow</a:t>
                      </a:r>
                      <a:r>
                        <a:rPr sz="700" dirty="0">
                          <a:latin typeface="Calibri"/>
                          <a:cs typeface="Calibri"/>
                        </a:rPr>
                        <a:t>s</a:t>
                      </a:r>
                      <a:r>
                        <a:rPr sz="700" spc="-5" dirty="0">
                          <a:latin typeface="Calibri"/>
                          <a:cs typeface="Calibri"/>
                        </a:rPr>
                        <a:t>h</a:t>
                      </a:r>
                      <a:r>
                        <a:rPr sz="700" dirty="0">
                          <a:latin typeface="Calibri"/>
                          <a:cs typeface="Calibri"/>
                        </a:rPr>
                        <a:t>i</a:t>
                      </a:r>
                      <a:r>
                        <a:rPr sz="700" spc="-5" dirty="0">
                          <a:latin typeface="Calibri"/>
                          <a:cs typeface="Calibri"/>
                        </a:rPr>
                        <a:t>p</a:t>
                      </a:r>
                      <a:r>
                        <a:rPr sz="700" dirty="0">
                          <a:latin typeface="Calibri"/>
                          <a:cs typeface="Calibri"/>
                        </a:rPr>
                        <a:t>s (</a:t>
                      </a:r>
                      <a:r>
                        <a:rPr sz="700" spc="-5" dirty="0">
                          <a:latin typeface="Calibri"/>
                          <a:cs typeface="Calibri"/>
                        </a:rPr>
                        <a:t>tra</a:t>
                      </a:r>
                      <a:r>
                        <a:rPr sz="700" dirty="0">
                          <a:latin typeface="Calibri"/>
                          <a:cs typeface="Calibri"/>
                        </a:rPr>
                        <a:t>i</a:t>
                      </a:r>
                      <a:r>
                        <a:rPr sz="700" spc="-5" dirty="0">
                          <a:latin typeface="Calibri"/>
                          <a:cs typeface="Calibri"/>
                        </a:rPr>
                        <a:t>n</a:t>
                      </a:r>
                      <a:r>
                        <a:rPr sz="700" dirty="0">
                          <a:latin typeface="Calibri"/>
                          <a:cs typeface="Calibri"/>
                        </a:rPr>
                        <a:t>i</a:t>
                      </a:r>
                      <a:r>
                        <a:rPr sz="700" spc="-5" dirty="0">
                          <a:latin typeface="Calibri"/>
                          <a:cs typeface="Calibri"/>
                        </a:rPr>
                        <a:t>n</a:t>
                      </a:r>
                      <a:r>
                        <a:rPr sz="700" dirty="0">
                          <a:latin typeface="Calibri"/>
                          <a:cs typeface="Calibri"/>
                        </a:rPr>
                        <a:t>g </a:t>
                      </a:r>
                      <a:r>
                        <a:rPr sz="700" spc="-10" dirty="0">
                          <a:latin typeface="Calibri"/>
                          <a:cs typeface="Calibri"/>
                        </a:rPr>
                        <a:t>g</a:t>
                      </a:r>
                      <a:r>
                        <a:rPr sz="700" spc="-5" dirty="0">
                          <a:latin typeface="Calibri"/>
                          <a:cs typeface="Calibri"/>
                        </a:rPr>
                        <a:t>rant</a:t>
                      </a:r>
                      <a:r>
                        <a:rPr sz="700" dirty="0">
                          <a:latin typeface="Calibri"/>
                          <a:cs typeface="Calibri"/>
                        </a:rPr>
                        <a:t>s), </a:t>
                      </a:r>
                      <a:r>
                        <a:rPr sz="700" spc="-5" dirty="0">
                          <a:latin typeface="Calibri"/>
                          <a:cs typeface="Calibri"/>
                        </a:rPr>
                        <a:t>f</a:t>
                      </a:r>
                      <a:r>
                        <a:rPr sz="700" spc="-10" dirty="0">
                          <a:latin typeface="Calibri"/>
                          <a:cs typeface="Calibri"/>
                        </a:rPr>
                        <a:t>o</a:t>
                      </a:r>
                      <a:r>
                        <a:rPr sz="700" spc="-5" dirty="0">
                          <a:latin typeface="Calibri"/>
                          <a:cs typeface="Calibri"/>
                        </a:rPr>
                        <a:t>undat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 </a:t>
                      </a:r>
                      <a:r>
                        <a:rPr sz="700" spc="-10" dirty="0">
                          <a:latin typeface="Calibri"/>
                          <a:cs typeface="Calibri"/>
                        </a:rPr>
                        <a:t>o</a:t>
                      </a:r>
                      <a:r>
                        <a:rPr sz="700" dirty="0">
                          <a:latin typeface="Calibri"/>
                          <a:cs typeface="Calibri"/>
                        </a:rPr>
                        <a:t>r s</a:t>
                      </a:r>
                      <a:r>
                        <a:rPr sz="700" spc="-5" dirty="0">
                          <a:latin typeface="Calibri"/>
                          <a:cs typeface="Calibri"/>
                        </a:rPr>
                        <a:t>p</a:t>
                      </a:r>
                      <a:r>
                        <a:rPr sz="700" spc="-10" dirty="0">
                          <a:latin typeface="Calibri"/>
                          <a:cs typeface="Calibri"/>
                        </a:rPr>
                        <a:t>e</a:t>
                      </a:r>
                      <a:r>
                        <a:rPr sz="700" spc="-5" dirty="0">
                          <a:latin typeface="Calibri"/>
                          <a:cs typeface="Calibri"/>
                        </a:rPr>
                        <a:t>c</a:t>
                      </a:r>
                      <a:r>
                        <a:rPr sz="700" dirty="0">
                          <a:latin typeface="Calibri"/>
                          <a:cs typeface="Calibri"/>
                        </a:rPr>
                        <a:t>i</a:t>
                      </a:r>
                      <a:r>
                        <a:rPr sz="700" spc="-5" dirty="0">
                          <a:latin typeface="Calibri"/>
                          <a:cs typeface="Calibri"/>
                        </a:rPr>
                        <a:t>a</a:t>
                      </a:r>
                      <a:r>
                        <a:rPr sz="700" dirty="0">
                          <a:latin typeface="Calibri"/>
                          <a:cs typeface="Calibri"/>
                        </a:rPr>
                        <a:t>l</a:t>
                      </a:r>
                      <a:r>
                        <a:rPr sz="700" spc="10" dirty="0">
                          <a:latin typeface="Calibri"/>
                          <a:cs typeface="Calibri"/>
                        </a:rPr>
                        <a:t> </a:t>
                      </a:r>
                      <a:r>
                        <a:rPr sz="700" spc="-5" dirty="0">
                          <a:latin typeface="Calibri"/>
                          <a:cs typeface="Calibri"/>
                        </a:rPr>
                        <a:t>p</a:t>
                      </a:r>
                      <a:r>
                        <a:rPr sz="700" spc="-10" dirty="0">
                          <a:latin typeface="Calibri"/>
                          <a:cs typeface="Calibri"/>
                        </a:rPr>
                        <a:t>o</a:t>
                      </a:r>
                      <a:r>
                        <a:rPr sz="700" dirty="0">
                          <a:latin typeface="Calibri"/>
                          <a:cs typeface="Calibri"/>
                        </a:rPr>
                        <a:t>s</a:t>
                      </a:r>
                      <a:r>
                        <a:rPr sz="700" spc="-5" dirty="0">
                          <a:latin typeface="Calibri"/>
                          <a:cs typeface="Calibri"/>
                        </a:rPr>
                        <a:t>td</a:t>
                      </a:r>
                      <a:r>
                        <a:rPr sz="700" spc="-10" dirty="0">
                          <a:latin typeface="Calibri"/>
                          <a:cs typeface="Calibri"/>
                        </a:rPr>
                        <a:t>o</a:t>
                      </a:r>
                      <a:r>
                        <a:rPr sz="700" spc="-5" dirty="0">
                          <a:latin typeface="Calibri"/>
                          <a:cs typeface="Calibri"/>
                        </a:rPr>
                        <a:t>ct</a:t>
                      </a:r>
                      <a:r>
                        <a:rPr sz="700" spc="-10" dirty="0">
                          <a:latin typeface="Calibri"/>
                          <a:cs typeface="Calibri"/>
                        </a:rPr>
                        <a:t>o</a:t>
                      </a:r>
                      <a:r>
                        <a:rPr sz="700" spc="-5" dirty="0">
                          <a:latin typeface="Calibri"/>
                          <a:cs typeface="Calibri"/>
                        </a:rPr>
                        <a:t>ra</a:t>
                      </a:r>
                      <a:r>
                        <a:rPr sz="700" dirty="0">
                          <a:latin typeface="Calibri"/>
                          <a:cs typeface="Calibri"/>
                        </a:rPr>
                        <a:t>l</a:t>
                      </a:r>
                      <a:r>
                        <a:rPr sz="700" spc="10" dirty="0">
                          <a:latin typeface="Calibri"/>
                          <a:cs typeface="Calibri"/>
                        </a:rPr>
                        <a:t> </a:t>
                      </a:r>
                      <a:r>
                        <a:rPr sz="700" spc="-5" dirty="0">
                          <a:latin typeface="Calibri"/>
                          <a:cs typeface="Calibri"/>
                        </a:rPr>
                        <a:t>f</a:t>
                      </a:r>
                      <a:r>
                        <a:rPr sz="700" spc="-10" dirty="0">
                          <a:latin typeface="Calibri"/>
                          <a:cs typeface="Calibri"/>
                        </a:rPr>
                        <a:t>e</a:t>
                      </a:r>
                      <a:r>
                        <a:rPr sz="700" dirty="0">
                          <a:latin typeface="Calibri"/>
                          <a:cs typeface="Calibri"/>
                        </a:rPr>
                        <a:t>ll</a:t>
                      </a:r>
                      <a:r>
                        <a:rPr sz="700" spc="-10" dirty="0">
                          <a:latin typeface="Calibri"/>
                          <a:cs typeface="Calibri"/>
                        </a:rPr>
                        <a:t>ow</a:t>
                      </a:r>
                      <a:r>
                        <a:rPr sz="700" dirty="0">
                          <a:latin typeface="Calibri"/>
                          <a:cs typeface="Calibri"/>
                        </a:rPr>
                        <a:t>s</a:t>
                      </a:r>
                      <a:r>
                        <a:rPr sz="700" spc="-5" dirty="0">
                          <a:latin typeface="Calibri"/>
                          <a:cs typeface="Calibri"/>
                        </a:rPr>
                        <a:t>h</a:t>
                      </a:r>
                      <a:r>
                        <a:rPr sz="700" dirty="0">
                          <a:latin typeface="Calibri"/>
                          <a:cs typeface="Calibri"/>
                        </a:rPr>
                        <a:t>i</a:t>
                      </a:r>
                      <a:r>
                        <a:rPr sz="700" spc="-5" dirty="0">
                          <a:latin typeface="Calibri"/>
                          <a:cs typeface="Calibri"/>
                        </a:rPr>
                        <a:t>p</a:t>
                      </a:r>
                      <a:r>
                        <a:rPr sz="700" dirty="0">
                          <a:latin typeface="Calibri"/>
                          <a:cs typeface="Calibri"/>
                        </a:rPr>
                        <a:t>s. </a:t>
                      </a:r>
                      <a:r>
                        <a:rPr sz="700" spc="5" dirty="0">
                          <a:latin typeface="Calibri"/>
                          <a:cs typeface="Calibri"/>
                        </a:rPr>
                        <a:t> N</a:t>
                      </a:r>
                      <a:r>
                        <a:rPr sz="700" dirty="0">
                          <a:latin typeface="Calibri"/>
                          <a:cs typeface="Calibri"/>
                        </a:rPr>
                        <a:t>o s</a:t>
                      </a:r>
                      <a:r>
                        <a:rPr sz="700" spc="-5" dirty="0">
                          <a:latin typeface="Calibri"/>
                          <a:cs typeface="Calibri"/>
                        </a:rPr>
                        <a:t>taf</a:t>
                      </a:r>
                      <a:r>
                        <a:rPr sz="700" dirty="0">
                          <a:latin typeface="Calibri"/>
                          <a:cs typeface="Calibri"/>
                        </a:rPr>
                        <a:t>f</a:t>
                      </a:r>
                      <a:r>
                        <a:rPr sz="700" spc="5" dirty="0">
                          <a:latin typeface="Calibri"/>
                          <a:cs typeface="Calibri"/>
                        </a:rPr>
                        <a:t>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dirty="0">
                          <a:latin typeface="Calibri"/>
                          <a:cs typeface="Calibri"/>
                        </a:rPr>
                        <a:t>s</a:t>
                      </a:r>
                      <a:r>
                        <a:rPr sz="700" spc="5" dirty="0">
                          <a:latin typeface="Calibri"/>
                          <a:cs typeface="Calibri"/>
                        </a:rPr>
                        <a:t> </a:t>
                      </a:r>
                      <a:r>
                        <a:rPr sz="700" spc="-10" dirty="0">
                          <a:latin typeface="Calibri"/>
                          <a:cs typeface="Calibri"/>
                        </a:rPr>
                        <a:t>ge</a:t>
                      </a:r>
                      <a:r>
                        <a:rPr sz="700" spc="-5" dirty="0">
                          <a:latin typeface="Calibri"/>
                          <a:cs typeface="Calibri"/>
                        </a:rPr>
                        <a:t>n</a:t>
                      </a:r>
                      <a:r>
                        <a:rPr sz="700" spc="-10" dirty="0">
                          <a:latin typeface="Calibri"/>
                          <a:cs typeface="Calibri"/>
                        </a:rPr>
                        <a:t>e</a:t>
                      </a:r>
                      <a:r>
                        <a:rPr sz="700" spc="-5" dirty="0">
                          <a:latin typeface="Calibri"/>
                          <a:cs typeface="Calibri"/>
                        </a:rPr>
                        <a:t>rat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 N</a:t>
                      </a:r>
                      <a:r>
                        <a:rPr sz="700" dirty="0">
                          <a:latin typeface="Calibri"/>
                          <a:cs typeface="Calibri"/>
                        </a:rPr>
                        <a:t>o </a:t>
                      </a:r>
                      <a:r>
                        <a:rPr sz="700" spc="-5" dirty="0">
                          <a:latin typeface="Calibri"/>
                          <a:cs typeface="Calibri"/>
                        </a:rPr>
                        <a:t>emp</a:t>
                      </a:r>
                      <a:r>
                        <a:rPr sz="700" dirty="0">
                          <a:latin typeface="Calibri"/>
                          <a:cs typeface="Calibri"/>
                        </a:rPr>
                        <a:t>l</a:t>
                      </a:r>
                      <a:r>
                        <a:rPr sz="700" spc="-10" dirty="0">
                          <a:latin typeface="Calibri"/>
                          <a:cs typeface="Calibri"/>
                        </a:rPr>
                        <a:t>o</a:t>
                      </a:r>
                      <a:r>
                        <a:rPr sz="700" spc="-5" dirty="0">
                          <a:latin typeface="Calibri"/>
                          <a:cs typeface="Calibri"/>
                        </a:rPr>
                        <a:t>yer-emp</a:t>
                      </a:r>
                      <a:r>
                        <a:rPr sz="700" dirty="0">
                          <a:latin typeface="Calibri"/>
                          <a:cs typeface="Calibri"/>
                        </a:rPr>
                        <a:t>l</a:t>
                      </a:r>
                      <a:r>
                        <a:rPr sz="700" spc="-10" dirty="0">
                          <a:latin typeface="Calibri"/>
                          <a:cs typeface="Calibri"/>
                        </a:rPr>
                        <a:t>o</a:t>
                      </a:r>
                      <a:r>
                        <a:rPr sz="700" spc="-5" dirty="0">
                          <a:latin typeface="Calibri"/>
                          <a:cs typeface="Calibri"/>
                        </a:rPr>
                        <a:t>ye</a:t>
                      </a:r>
                      <a:r>
                        <a:rPr sz="700" dirty="0">
                          <a:latin typeface="Calibri"/>
                          <a:cs typeface="Calibri"/>
                        </a:rPr>
                        <a:t>e </a:t>
                      </a:r>
                      <a:r>
                        <a:rPr sz="700" spc="-5" dirty="0">
                          <a:latin typeface="Calibri"/>
                          <a:cs typeface="Calibri"/>
                        </a:rPr>
                        <a:t>re</a:t>
                      </a:r>
                      <a:r>
                        <a:rPr sz="700" dirty="0">
                          <a:latin typeface="Calibri"/>
                          <a:cs typeface="Calibri"/>
                        </a:rPr>
                        <a:t>l</a:t>
                      </a:r>
                      <a:r>
                        <a:rPr sz="700" spc="-5" dirty="0">
                          <a:latin typeface="Calibri"/>
                          <a:cs typeface="Calibri"/>
                        </a:rPr>
                        <a:t>at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r>
                        <a:rPr sz="700" spc="-5" dirty="0">
                          <a:latin typeface="Calibri"/>
                          <a:cs typeface="Calibri"/>
                        </a:rPr>
                        <a:t>h</a:t>
                      </a:r>
                      <a:r>
                        <a:rPr sz="700" dirty="0">
                          <a:latin typeface="Calibri"/>
                          <a:cs typeface="Calibri"/>
                        </a:rPr>
                        <a:t>i</a:t>
                      </a:r>
                      <a:r>
                        <a:rPr sz="700" spc="-5" dirty="0">
                          <a:latin typeface="Calibri"/>
                          <a:cs typeface="Calibri"/>
                        </a:rPr>
                        <a:t>p</a:t>
                      </a:r>
                      <a:r>
                        <a:rPr sz="700" dirty="0">
                          <a:latin typeface="Calibri"/>
                          <a:cs typeface="Calibri"/>
                        </a:rPr>
                        <a:t>.</a:t>
                      </a:r>
                      <a:endParaRPr sz="700">
                        <a:latin typeface="Calibri"/>
                        <a:cs typeface="Calibri"/>
                      </a:endParaRPr>
                    </a:p>
                    <a:p>
                      <a:pPr marL="17145" marR="390525">
                        <a:lnSpc>
                          <a:spcPct val="110300"/>
                        </a:lnSpc>
                      </a:pPr>
                      <a:r>
                        <a:rPr sz="700" dirty="0">
                          <a:latin typeface="Calibri"/>
                          <a:cs typeface="Calibri"/>
                        </a:rPr>
                        <a:t>C</a:t>
                      </a:r>
                      <a:r>
                        <a:rPr sz="700" spc="-5" dirty="0">
                          <a:latin typeface="Calibri"/>
                          <a:cs typeface="Calibri"/>
                        </a:rPr>
                        <a:t>a</a:t>
                      </a:r>
                      <a:r>
                        <a:rPr sz="700" dirty="0">
                          <a:latin typeface="Calibri"/>
                          <a:cs typeface="Calibri"/>
                        </a:rPr>
                        <a:t>n </a:t>
                      </a:r>
                      <a:r>
                        <a:rPr sz="700" spc="-10" dirty="0">
                          <a:latin typeface="Calibri"/>
                          <a:cs typeface="Calibri"/>
                        </a:rPr>
                        <a:t>o</a:t>
                      </a:r>
                      <a:r>
                        <a:rPr sz="700" spc="-5" dirty="0">
                          <a:latin typeface="Calibri"/>
                          <a:cs typeface="Calibri"/>
                        </a:rPr>
                        <a:t>n</a:t>
                      </a:r>
                      <a:r>
                        <a:rPr sz="700" dirty="0">
                          <a:latin typeface="Calibri"/>
                          <a:cs typeface="Calibri"/>
                        </a:rPr>
                        <a:t>ly </a:t>
                      </a:r>
                      <a:r>
                        <a:rPr sz="700" spc="-5" dirty="0">
                          <a:latin typeface="Calibri"/>
                          <a:cs typeface="Calibri"/>
                        </a:rPr>
                        <a:t>b</a:t>
                      </a:r>
                      <a:r>
                        <a:rPr sz="700" dirty="0">
                          <a:latin typeface="Calibri"/>
                          <a:cs typeface="Calibri"/>
                        </a:rPr>
                        <a:t>e </a:t>
                      </a: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10" dirty="0">
                          <a:latin typeface="Calibri"/>
                          <a:cs typeface="Calibri"/>
                        </a:rPr>
                        <a:t>w</a:t>
                      </a:r>
                      <a:r>
                        <a:rPr sz="700" dirty="0">
                          <a:latin typeface="Calibri"/>
                          <a:cs typeface="Calibri"/>
                        </a:rPr>
                        <a:t>i</a:t>
                      </a:r>
                      <a:r>
                        <a:rPr sz="700" spc="-5" dirty="0">
                          <a:latin typeface="Calibri"/>
                          <a:cs typeface="Calibri"/>
                        </a:rPr>
                        <a:t>t</a:t>
                      </a:r>
                      <a:r>
                        <a:rPr sz="700" dirty="0">
                          <a:latin typeface="Calibri"/>
                          <a:cs typeface="Calibri"/>
                        </a:rPr>
                        <a:t>h </a:t>
                      </a:r>
                      <a:r>
                        <a:rPr sz="700" spc="-5" dirty="0">
                          <a:latin typeface="Calibri"/>
                          <a:cs typeface="Calibri"/>
                        </a:rPr>
                        <a:t>tra</a:t>
                      </a:r>
                      <a:r>
                        <a:rPr sz="700" dirty="0">
                          <a:latin typeface="Calibri"/>
                          <a:cs typeface="Calibri"/>
                        </a:rPr>
                        <a:t>i</a:t>
                      </a:r>
                      <a:r>
                        <a:rPr sz="700" spc="-5" dirty="0">
                          <a:latin typeface="Calibri"/>
                          <a:cs typeface="Calibri"/>
                        </a:rPr>
                        <a:t>n</a:t>
                      </a:r>
                      <a:r>
                        <a:rPr sz="700" dirty="0">
                          <a:latin typeface="Calibri"/>
                          <a:cs typeface="Calibri"/>
                        </a:rPr>
                        <a:t>i</a:t>
                      </a:r>
                      <a:r>
                        <a:rPr sz="700" spc="-5" dirty="0">
                          <a:latin typeface="Calibri"/>
                          <a:cs typeface="Calibri"/>
                        </a:rPr>
                        <a:t>n</a:t>
                      </a:r>
                      <a:r>
                        <a:rPr sz="700" dirty="0">
                          <a:latin typeface="Calibri"/>
                          <a:cs typeface="Calibri"/>
                        </a:rPr>
                        <a:t>g </a:t>
                      </a:r>
                      <a:r>
                        <a:rPr sz="700" spc="-5" dirty="0">
                          <a:latin typeface="Calibri"/>
                          <a:cs typeface="Calibri"/>
                        </a:rPr>
                        <a:t>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ili</a:t>
                      </a:r>
                      <a:r>
                        <a:rPr sz="700" spc="-5" dirty="0">
                          <a:latin typeface="Calibri"/>
                          <a:cs typeface="Calibri"/>
                        </a:rPr>
                        <a:t>t</a:t>
                      </a:r>
                      <a:r>
                        <a:rPr sz="700" dirty="0">
                          <a:latin typeface="Calibri"/>
                          <a:cs typeface="Calibri"/>
                        </a:rPr>
                        <a:t>y s</a:t>
                      </a:r>
                      <a:r>
                        <a:rPr sz="700" spc="-5" dirty="0">
                          <a:latin typeface="Calibri"/>
                          <a:cs typeface="Calibri"/>
                        </a:rPr>
                        <a:t>ch</a:t>
                      </a:r>
                      <a:r>
                        <a:rPr sz="700" spc="-10" dirty="0">
                          <a:latin typeface="Calibri"/>
                          <a:cs typeface="Calibri"/>
                        </a:rPr>
                        <a:t>e</a:t>
                      </a:r>
                      <a:r>
                        <a:rPr sz="700" spc="-5" dirty="0">
                          <a:latin typeface="Calibri"/>
                          <a:cs typeface="Calibri"/>
                        </a:rPr>
                        <a:t>du</a:t>
                      </a:r>
                      <a:r>
                        <a:rPr sz="700" dirty="0">
                          <a:latin typeface="Calibri"/>
                          <a:cs typeface="Calibri"/>
                        </a:rPr>
                        <a:t>l</a:t>
                      </a:r>
                      <a:r>
                        <a:rPr sz="700" spc="-10" dirty="0">
                          <a:latin typeface="Calibri"/>
                          <a:cs typeface="Calibri"/>
                        </a:rPr>
                        <a:t>e</a:t>
                      </a:r>
                      <a:r>
                        <a:rPr sz="700" dirty="0">
                          <a:latin typeface="Calibri"/>
                          <a:cs typeface="Calibri"/>
                        </a:rPr>
                        <a:t>.</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44450">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 </a:t>
                      </a:r>
                      <a:r>
                        <a:rPr sz="700" spc="5" dirty="0">
                          <a:latin typeface="Calibri"/>
                          <a:cs typeface="Calibri"/>
                        </a:rPr>
                        <a:t> </a:t>
                      </a:r>
                      <a:r>
                        <a:rPr sz="700" spc="-10" dirty="0">
                          <a:latin typeface="Calibri"/>
                          <a:cs typeface="Calibri"/>
                        </a:rPr>
                        <a:t>D</a:t>
                      </a:r>
                      <a:r>
                        <a:rPr sz="700" dirty="0">
                          <a:latin typeface="Calibri"/>
                          <a:cs typeface="Calibri"/>
                        </a:rPr>
                        <a:t>o </a:t>
                      </a:r>
                      <a:r>
                        <a:rPr sz="700" spc="-5" dirty="0">
                          <a:latin typeface="Calibri"/>
                          <a:cs typeface="Calibri"/>
                        </a:rPr>
                        <a:t>n</a:t>
                      </a:r>
                      <a:r>
                        <a:rPr sz="700" spc="-10" dirty="0">
                          <a:latin typeface="Calibri"/>
                          <a:cs typeface="Calibri"/>
                        </a:rPr>
                        <a:t>o</a:t>
                      </a:r>
                      <a:r>
                        <a:rPr sz="700" dirty="0">
                          <a:latin typeface="Calibri"/>
                          <a:cs typeface="Calibri"/>
                        </a:rPr>
                        <a:t>t</a:t>
                      </a:r>
                      <a:r>
                        <a:rPr sz="700" spc="5" dirty="0">
                          <a:latin typeface="Calibri"/>
                          <a:cs typeface="Calibri"/>
                        </a:rPr>
                        <a:t> </a:t>
                      </a:r>
                      <a:r>
                        <a:rPr sz="700" spc="-5" dirty="0">
                          <a:latin typeface="Calibri"/>
                          <a:cs typeface="Calibri"/>
                        </a:rPr>
                        <a:t>u</a:t>
                      </a:r>
                      <a:r>
                        <a:rPr sz="700" dirty="0">
                          <a:latin typeface="Calibri"/>
                          <a:cs typeface="Calibri"/>
                        </a:rPr>
                        <a:t>se </a:t>
                      </a:r>
                      <a:r>
                        <a:rPr sz="700" spc="-5" dirty="0">
                          <a:latin typeface="Calibri"/>
                          <a:cs typeface="Calibri"/>
                        </a:rPr>
                        <a:t>th</a:t>
                      </a:r>
                      <a:r>
                        <a:rPr sz="700" dirty="0">
                          <a:latin typeface="Calibri"/>
                          <a:cs typeface="Calibri"/>
                        </a:rPr>
                        <a:t>is </a:t>
                      </a:r>
                      <a:r>
                        <a:rPr sz="700" spc="-5" dirty="0">
                          <a:latin typeface="Calibri"/>
                          <a:cs typeface="Calibri"/>
                        </a:rPr>
                        <a:t>e</a:t>
                      </a:r>
                      <a:r>
                        <a:rPr sz="700" dirty="0">
                          <a:latin typeface="Calibri"/>
                          <a:cs typeface="Calibri"/>
                        </a:rPr>
                        <a:t>x</a:t>
                      </a:r>
                      <a:r>
                        <a:rPr sz="700" spc="-5" dirty="0">
                          <a:latin typeface="Calibri"/>
                          <a:cs typeface="Calibri"/>
                        </a:rPr>
                        <a:t>pend</a:t>
                      </a:r>
                      <a:r>
                        <a:rPr sz="700" dirty="0">
                          <a:latin typeface="Calibri"/>
                          <a:cs typeface="Calibri"/>
                        </a:rPr>
                        <a:t>i</a:t>
                      </a:r>
                      <a:r>
                        <a:rPr sz="700" spc="-5" dirty="0">
                          <a:latin typeface="Calibri"/>
                          <a:cs typeface="Calibri"/>
                        </a:rPr>
                        <a:t>tur</a:t>
                      </a:r>
                      <a:r>
                        <a:rPr sz="700" dirty="0">
                          <a:latin typeface="Calibri"/>
                          <a:cs typeface="Calibri"/>
                        </a:rPr>
                        <a:t>e </a:t>
                      </a:r>
                      <a:r>
                        <a:rPr sz="700" spc="-5" dirty="0">
                          <a:latin typeface="Calibri"/>
                          <a:cs typeface="Calibri"/>
                        </a:rPr>
                        <a:t>typ</a:t>
                      </a:r>
                      <a:r>
                        <a:rPr sz="700" dirty="0">
                          <a:latin typeface="Calibri"/>
                          <a:cs typeface="Calibri"/>
                        </a:rPr>
                        <a:t>e if</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fe</a:t>
                      </a:r>
                      <a:r>
                        <a:rPr sz="700" dirty="0">
                          <a:latin typeface="Calibri"/>
                          <a:cs typeface="Calibri"/>
                        </a:rPr>
                        <a:t>ll</a:t>
                      </a:r>
                      <a:r>
                        <a:rPr sz="700" spc="-10" dirty="0">
                          <a:latin typeface="Calibri"/>
                          <a:cs typeface="Calibri"/>
                        </a:rPr>
                        <a:t>o</a:t>
                      </a:r>
                      <a:r>
                        <a:rPr sz="700" dirty="0">
                          <a:latin typeface="Calibri"/>
                          <a:cs typeface="Calibri"/>
                        </a:rPr>
                        <a:t>w </a:t>
                      </a:r>
                      <a:r>
                        <a:rPr sz="700" spc="-10" dirty="0">
                          <a:latin typeface="Calibri"/>
                          <a:cs typeface="Calibri"/>
                        </a:rPr>
                        <a:t>w</a:t>
                      </a:r>
                      <a:r>
                        <a:rPr sz="700" dirty="0">
                          <a:latin typeface="Calibri"/>
                          <a:cs typeface="Calibri"/>
                        </a:rPr>
                        <a:t>ill</a:t>
                      </a:r>
                      <a:r>
                        <a:rPr sz="700" spc="10" dirty="0">
                          <a:latin typeface="Calibri"/>
                          <a:cs typeface="Calibri"/>
                        </a:rPr>
                        <a:t> </a:t>
                      </a:r>
                      <a:r>
                        <a:rPr sz="700" spc="-5" dirty="0">
                          <a:latin typeface="Calibri"/>
                          <a:cs typeface="Calibri"/>
                        </a:rPr>
                        <a:t>b</a:t>
                      </a:r>
                      <a:r>
                        <a:rPr sz="700" dirty="0">
                          <a:latin typeface="Calibri"/>
                          <a:cs typeface="Calibri"/>
                        </a:rPr>
                        <a:t>e </a:t>
                      </a:r>
                      <a:r>
                        <a:rPr sz="700" spc="-5" dirty="0">
                          <a:latin typeface="Calibri"/>
                          <a:cs typeface="Calibri"/>
                        </a:rPr>
                        <a:t>pa</a:t>
                      </a:r>
                      <a:r>
                        <a:rPr sz="700" dirty="0">
                          <a:latin typeface="Calibri"/>
                          <a:cs typeface="Calibri"/>
                        </a:rPr>
                        <a:t>id </a:t>
                      </a:r>
                      <a:r>
                        <a:rPr sz="700" spc="-5" dirty="0">
                          <a:latin typeface="Calibri"/>
                          <a:cs typeface="Calibri"/>
                        </a:rPr>
                        <a:t>a</a:t>
                      </a:r>
                      <a:r>
                        <a:rPr sz="700" dirty="0">
                          <a:latin typeface="Calibri"/>
                          <a:cs typeface="Calibri"/>
                        </a:rPr>
                        <a:t>s</a:t>
                      </a:r>
                      <a:r>
                        <a:rPr sz="700" spc="5" dirty="0">
                          <a:latin typeface="Calibri"/>
                          <a:cs typeface="Calibri"/>
                        </a:rPr>
                        <a:t> </a:t>
                      </a:r>
                      <a:r>
                        <a:rPr sz="700" spc="-5" dirty="0">
                          <a:latin typeface="Calibri"/>
                          <a:cs typeface="Calibri"/>
                        </a:rPr>
                        <a:t>a</a:t>
                      </a:r>
                      <a:r>
                        <a:rPr sz="700" dirty="0">
                          <a:latin typeface="Calibri"/>
                          <a:cs typeface="Calibri"/>
                        </a:rPr>
                        <a:t>n </a:t>
                      </a:r>
                      <a:r>
                        <a:rPr sz="700" spc="-10" dirty="0">
                          <a:latin typeface="Calibri"/>
                          <a:cs typeface="Calibri"/>
                        </a:rPr>
                        <a:t>e</a:t>
                      </a:r>
                      <a:r>
                        <a:rPr sz="700" spc="-5" dirty="0">
                          <a:latin typeface="Calibri"/>
                          <a:cs typeface="Calibri"/>
                        </a:rPr>
                        <a:t>mp</a:t>
                      </a:r>
                      <a:r>
                        <a:rPr sz="700" dirty="0">
                          <a:latin typeface="Calibri"/>
                          <a:cs typeface="Calibri"/>
                        </a:rPr>
                        <a:t>l</a:t>
                      </a:r>
                      <a:r>
                        <a:rPr sz="700" spc="-10" dirty="0">
                          <a:latin typeface="Calibri"/>
                          <a:cs typeface="Calibri"/>
                        </a:rPr>
                        <a:t>o</a:t>
                      </a:r>
                      <a:r>
                        <a:rPr sz="700" spc="-5" dirty="0">
                          <a:latin typeface="Calibri"/>
                          <a:cs typeface="Calibri"/>
                        </a:rPr>
                        <a:t>y</a:t>
                      </a:r>
                      <a:r>
                        <a:rPr sz="700" spc="-10" dirty="0">
                          <a:latin typeface="Calibri"/>
                          <a:cs typeface="Calibri"/>
                        </a:rPr>
                        <a:t>e</a:t>
                      </a:r>
                      <a:r>
                        <a:rPr sz="700" dirty="0">
                          <a:latin typeface="Calibri"/>
                          <a:cs typeface="Calibri"/>
                        </a:rPr>
                        <a:t>e (</a:t>
                      </a:r>
                      <a:r>
                        <a:rPr sz="700" spc="-10" dirty="0">
                          <a:latin typeface="Calibri"/>
                          <a:cs typeface="Calibri"/>
                        </a:rPr>
                        <a:t>o</a:t>
                      </a:r>
                      <a:r>
                        <a:rPr sz="700" spc="-5" dirty="0">
                          <a:latin typeface="Calibri"/>
                          <a:cs typeface="Calibri"/>
                        </a:rPr>
                        <a:t>bta</a:t>
                      </a:r>
                      <a:r>
                        <a:rPr sz="700" dirty="0">
                          <a:latin typeface="Calibri"/>
                          <a:cs typeface="Calibri"/>
                        </a:rPr>
                        <a:t>i</a:t>
                      </a:r>
                      <a:r>
                        <a:rPr sz="700" spc="-5" dirty="0">
                          <a:latin typeface="Calibri"/>
                          <a:cs typeface="Calibri"/>
                        </a:rPr>
                        <a:t>n</a:t>
                      </a:r>
                      <a:r>
                        <a:rPr sz="700" dirty="0">
                          <a:latin typeface="Calibri"/>
                          <a:cs typeface="Calibri"/>
                        </a:rPr>
                        <a:t>i</a:t>
                      </a:r>
                      <a:r>
                        <a:rPr sz="700" spc="-5" dirty="0">
                          <a:latin typeface="Calibri"/>
                          <a:cs typeface="Calibri"/>
                        </a:rPr>
                        <a:t>n</a:t>
                      </a:r>
                      <a:r>
                        <a:rPr sz="700" dirty="0">
                          <a:latin typeface="Calibri"/>
                          <a:cs typeface="Calibri"/>
                        </a:rPr>
                        <a:t>g</a:t>
                      </a:r>
                      <a:r>
                        <a:rPr sz="700" spc="-5" dirty="0">
                          <a:latin typeface="Calibri"/>
                          <a:cs typeface="Calibri"/>
                        </a:rPr>
                        <a:t> </a:t>
                      </a:r>
                      <a:r>
                        <a:rPr sz="700" dirty="0">
                          <a:latin typeface="Calibri"/>
                          <a:cs typeface="Calibri"/>
                        </a:rPr>
                        <a:t>s</a:t>
                      </a:r>
                      <a:r>
                        <a:rPr sz="700" spc="-5" dirty="0">
                          <a:latin typeface="Calibri"/>
                          <a:cs typeface="Calibri"/>
                        </a:rPr>
                        <a:t>taf</a:t>
                      </a:r>
                      <a:r>
                        <a:rPr sz="700" dirty="0">
                          <a:latin typeface="Calibri"/>
                          <a:cs typeface="Calibri"/>
                        </a:rPr>
                        <a:t>f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dirty="0">
                          <a:latin typeface="Calibri"/>
                          <a:cs typeface="Calibri"/>
                        </a:rPr>
                        <a:t>s). </a:t>
                      </a:r>
                      <a:r>
                        <a:rPr sz="700" spc="5" dirty="0">
                          <a:latin typeface="Calibri"/>
                          <a:cs typeface="Calibri"/>
                        </a:rPr>
                        <a:t> </a:t>
                      </a:r>
                      <a:r>
                        <a:rPr sz="700" spc="-5" dirty="0">
                          <a:latin typeface="Calibri"/>
                          <a:cs typeface="Calibri"/>
                        </a:rPr>
                        <a:t>U</a:t>
                      </a:r>
                      <a:r>
                        <a:rPr sz="700" dirty="0">
                          <a:latin typeface="Calibri"/>
                          <a:cs typeface="Calibri"/>
                        </a:rPr>
                        <a:t>se </a:t>
                      </a:r>
                      <a:r>
                        <a:rPr sz="700" spc="-5" dirty="0">
                          <a:latin typeface="Calibri"/>
                          <a:cs typeface="Calibri"/>
                        </a:rPr>
                        <a:t>th</a:t>
                      </a:r>
                      <a:r>
                        <a:rPr sz="700" dirty="0">
                          <a:latin typeface="Calibri"/>
                          <a:cs typeface="Calibri"/>
                        </a:rPr>
                        <a:t>e </a:t>
                      </a:r>
                      <a:r>
                        <a:rPr sz="700" spc="-10" dirty="0">
                          <a:latin typeface="Calibri"/>
                          <a:cs typeface="Calibri"/>
                        </a:rPr>
                        <a:t>e</a:t>
                      </a:r>
                      <a:r>
                        <a:rPr sz="700" dirty="0">
                          <a:latin typeface="Calibri"/>
                          <a:cs typeface="Calibri"/>
                        </a:rPr>
                        <a:t>x</a:t>
                      </a:r>
                      <a:r>
                        <a:rPr sz="700" spc="-5" dirty="0">
                          <a:latin typeface="Calibri"/>
                          <a:cs typeface="Calibri"/>
                        </a:rPr>
                        <a:t>p</a:t>
                      </a:r>
                      <a:r>
                        <a:rPr sz="700" spc="-10" dirty="0">
                          <a:latin typeface="Calibri"/>
                          <a:cs typeface="Calibri"/>
                        </a:rPr>
                        <a:t>e</a:t>
                      </a:r>
                      <a:r>
                        <a:rPr sz="700" spc="-5" dirty="0">
                          <a:latin typeface="Calibri"/>
                          <a:cs typeface="Calibri"/>
                        </a:rPr>
                        <a:t>nd</a:t>
                      </a:r>
                      <a:r>
                        <a:rPr sz="700" dirty="0">
                          <a:latin typeface="Calibri"/>
                          <a:cs typeface="Calibri"/>
                        </a:rPr>
                        <a:t>i</a:t>
                      </a:r>
                      <a:r>
                        <a:rPr sz="700" spc="-5" dirty="0">
                          <a:latin typeface="Calibri"/>
                          <a:cs typeface="Calibri"/>
                        </a:rPr>
                        <a:t>tur</a:t>
                      </a:r>
                      <a:r>
                        <a:rPr sz="700" dirty="0">
                          <a:latin typeface="Calibri"/>
                          <a:cs typeface="Calibri"/>
                        </a:rPr>
                        <a:t>e </a:t>
                      </a:r>
                      <a:r>
                        <a:rPr sz="700" spc="-5" dirty="0">
                          <a:latin typeface="Calibri"/>
                          <a:cs typeface="Calibri"/>
                        </a:rPr>
                        <a:t>typ</a:t>
                      </a:r>
                      <a:r>
                        <a:rPr sz="700" dirty="0">
                          <a:latin typeface="Calibri"/>
                          <a:cs typeface="Calibri"/>
                        </a:rPr>
                        <a:t>e </a:t>
                      </a:r>
                      <a:r>
                        <a:rPr sz="700" spc="5" dirty="0">
                          <a:latin typeface="Calibri"/>
                          <a:cs typeface="Calibri"/>
                        </a:rPr>
                        <a:t>P</a:t>
                      </a:r>
                      <a:r>
                        <a:rPr sz="700" spc="-10" dirty="0">
                          <a:latin typeface="Calibri"/>
                          <a:cs typeface="Calibri"/>
                        </a:rPr>
                        <a:t>o</a:t>
                      </a:r>
                      <a:r>
                        <a:rPr sz="700" dirty="0">
                          <a:latin typeface="Calibri"/>
                          <a:cs typeface="Calibri"/>
                        </a:rPr>
                        <a:t>s</a:t>
                      </a:r>
                      <a:r>
                        <a:rPr sz="700" spc="-5" dirty="0">
                          <a:latin typeface="Calibri"/>
                          <a:cs typeface="Calibri"/>
                        </a:rPr>
                        <a:t>td</a:t>
                      </a:r>
                      <a:r>
                        <a:rPr sz="700" spc="-10" dirty="0">
                          <a:latin typeface="Calibri"/>
                          <a:cs typeface="Calibri"/>
                        </a:rPr>
                        <a:t>o</a:t>
                      </a:r>
                      <a:r>
                        <a:rPr sz="700" spc="-5" dirty="0">
                          <a:latin typeface="Calibri"/>
                          <a:cs typeface="Calibri"/>
                        </a:rPr>
                        <a:t>ct</a:t>
                      </a:r>
                      <a:r>
                        <a:rPr sz="700" spc="-10" dirty="0">
                          <a:latin typeface="Calibri"/>
                          <a:cs typeface="Calibri"/>
                        </a:rPr>
                        <a:t>o</a:t>
                      </a:r>
                      <a:r>
                        <a:rPr sz="700" spc="-5" dirty="0">
                          <a:latin typeface="Calibri"/>
                          <a:cs typeface="Calibri"/>
                        </a:rPr>
                        <a:t>ra</a:t>
                      </a:r>
                      <a:r>
                        <a:rPr sz="700" dirty="0">
                          <a:latin typeface="Calibri"/>
                          <a:cs typeface="Calibri"/>
                        </a:rPr>
                        <a:t>l</a:t>
                      </a:r>
                      <a:r>
                        <a:rPr sz="700" spc="10" dirty="0">
                          <a:latin typeface="Calibri"/>
                          <a:cs typeface="Calibri"/>
                        </a:rPr>
                        <a:t> </a:t>
                      </a:r>
                      <a:r>
                        <a:rPr sz="700" dirty="0">
                          <a:latin typeface="Calibri"/>
                          <a:cs typeface="Calibri"/>
                        </a:rPr>
                        <a:t>S</a:t>
                      </a:r>
                      <a:r>
                        <a:rPr sz="700" spc="-5" dirty="0">
                          <a:latin typeface="Calibri"/>
                          <a:cs typeface="Calibri"/>
                        </a:rPr>
                        <a:t>ch</a:t>
                      </a:r>
                      <a:r>
                        <a:rPr sz="700" spc="-10" dirty="0">
                          <a:latin typeface="Calibri"/>
                          <a:cs typeface="Calibri"/>
                        </a:rPr>
                        <a:t>o</a:t>
                      </a:r>
                      <a:r>
                        <a:rPr sz="700" dirty="0">
                          <a:latin typeface="Calibri"/>
                          <a:cs typeface="Calibri"/>
                        </a:rPr>
                        <a:t>l</a:t>
                      </a:r>
                      <a:r>
                        <a:rPr sz="700" spc="-5" dirty="0">
                          <a:latin typeface="Calibri"/>
                          <a:cs typeface="Calibri"/>
                        </a:rPr>
                        <a:t>a</a:t>
                      </a:r>
                      <a:r>
                        <a:rPr sz="700" dirty="0">
                          <a:latin typeface="Calibri"/>
                          <a:cs typeface="Calibri"/>
                        </a:rPr>
                        <a:t>r</a:t>
                      </a:r>
                      <a:r>
                        <a:rPr sz="700" spc="5" dirty="0">
                          <a:latin typeface="Calibri"/>
                          <a:cs typeface="Calibri"/>
                        </a:rPr>
                        <a:t> </a:t>
                      </a:r>
                      <a:r>
                        <a:rPr sz="700" dirty="0">
                          <a:latin typeface="Calibri"/>
                          <a:cs typeface="Calibri"/>
                        </a:rPr>
                        <a:t>in </a:t>
                      </a:r>
                      <a:r>
                        <a:rPr sz="700" spc="-5" dirty="0">
                          <a:latin typeface="Calibri"/>
                          <a:cs typeface="Calibri"/>
                        </a:rPr>
                        <a:t>th</a:t>
                      </a:r>
                      <a:r>
                        <a:rPr sz="700" spc="-10" dirty="0">
                          <a:latin typeface="Calibri"/>
                          <a:cs typeface="Calibri"/>
                        </a:rPr>
                        <a:t>o</a:t>
                      </a:r>
                      <a:r>
                        <a:rPr sz="700" dirty="0">
                          <a:latin typeface="Calibri"/>
                          <a:cs typeface="Calibri"/>
                        </a:rPr>
                        <a:t>se </a:t>
                      </a:r>
                      <a:r>
                        <a:rPr sz="700" spc="-5" dirty="0">
                          <a:latin typeface="Calibri"/>
                          <a:cs typeface="Calibri"/>
                        </a:rPr>
                        <a:t>ca</a:t>
                      </a:r>
                      <a:r>
                        <a:rPr sz="700" dirty="0">
                          <a:latin typeface="Calibri"/>
                          <a:cs typeface="Calibri"/>
                        </a:rPr>
                        <a:t>s</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r>
              <a:tr h="986354">
                <a:tc>
                  <a:txBody>
                    <a:bodyPr/>
                    <a:lstStyle/>
                    <a:p>
                      <a:pPr marL="59690">
                        <a:lnSpc>
                          <a:spcPct val="100000"/>
                        </a:lnSpc>
                      </a:pPr>
                      <a:r>
                        <a:rPr sz="700" dirty="0">
                          <a:latin typeface="Segoe UI"/>
                          <a:cs typeface="Segoe UI"/>
                        </a:rPr>
                        <a:t>35</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spc="5" dirty="0">
                          <a:latin typeface="Calibri"/>
                          <a:cs typeface="Calibri"/>
                        </a:rPr>
                        <a:t>P</a:t>
                      </a:r>
                      <a:r>
                        <a:rPr sz="700" spc="-10" dirty="0">
                          <a:latin typeface="Calibri"/>
                          <a:cs typeface="Calibri"/>
                        </a:rPr>
                        <a:t>o</a:t>
                      </a:r>
                      <a:r>
                        <a:rPr sz="700" dirty="0">
                          <a:latin typeface="Calibri"/>
                          <a:cs typeface="Calibri"/>
                        </a:rPr>
                        <a:t>s</a:t>
                      </a:r>
                      <a:r>
                        <a:rPr sz="700" spc="-5" dirty="0">
                          <a:latin typeface="Calibri"/>
                          <a:cs typeface="Calibri"/>
                        </a:rPr>
                        <a:t>td</a:t>
                      </a:r>
                      <a:r>
                        <a:rPr sz="700" spc="-10" dirty="0">
                          <a:latin typeface="Calibri"/>
                          <a:cs typeface="Calibri"/>
                        </a:rPr>
                        <a:t>o</a:t>
                      </a:r>
                      <a:r>
                        <a:rPr sz="700" spc="-5" dirty="0">
                          <a:latin typeface="Calibri"/>
                          <a:cs typeface="Calibri"/>
                        </a:rPr>
                        <a:t>ct</a:t>
                      </a:r>
                      <a:r>
                        <a:rPr sz="700" spc="-10" dirty="0">
                          <a:latin typeface="Calibri"/>
                          <a:cs typeface="Calibri"/>
                        </a:rPr>
                        <a:t>o</a:t>
                      </a:r>
                      <a:r>
                        <a:rPr sz="700" spc="-5" dirty="0">
                          <a:latin typeface="Calibri"/>
                          <a:cs typeface="Calibri"/>
                        </a:rPr>
                        <a:t>ra</a:t>
                      </a:r>
                      <a:r>
                        <a:rPr sz="700" dirty="0">
                          <a:latin typeface="Calibri"/>
                          <a:cs typeface="Calibri"/>
                        </a:rPr>
                        <a:t>l</a:t>
                      </a:r>
                      <a:r>
                        <a:rPr sz="700" spc="5" dirty="0">
                          <a:latin typeface="Calibri"/>
                          <a:cs typeface="Calibri"/>
                        </a:rPr>
                        <a:t> </a:t>
                      </a:r>
                      <a:r>
                        <a:rPr sz="700" dirty="0">
                          <a:latin typeface="Calibri"/>
                          <a:cs typeface="Calibri"/>
                        </a:rPr>
                        <a:t>S</a:t>
                      </a:r>
                      <a:r>
                        <a:rPr sz="700" spc="-5" dirty="0">
                          <a:latin typeface="Calibri"/>
                          <a:cs typeface="Calibri"/>
                        </a:rPr>
                        <a:t>ch</a:t>
                      </a:r>
                      <a:r>
                        <a:rPr sz="700" spc="-10" dirty="0">
                          <a:latin typeface="Calibri"/>
                          <a:cs typeface="Calibri"/>
                        </a:rPr>
                        <a:t>o</a:t>
                      </a:r>
                      <a:r>
                        <a:rPr sz="700" dirty="0">
                          <a:latin typeface="Calibri"/>
                          <a:cs typeface="Calibri"/>
                        </a:rPr>
                        <a:t>l</a:t>
                      </a:r>
                      <a:r>
                        <a:rPr sz="700" spc="-5" dirty="0">
                          <a:latin typeface="Calibri"/>
                          <a:cs typeface="Calibri"/>
                        </a:rPr>
                        <a:t>a</a:t>
                      </a:r>
                      <a:r>
                        <a:rPr sz="700" dirty="0">
                          <a:latin typeface="Calibri"/>
                          <a:cs typeface="Calibri"/>
                        </a:rPr>
                        <a:t>r</a:t>
                      </a:r>
                      <a:r>
                        <a:rPr sz="700" spc="5" dirty="0">
                          <a:latin typeface="Calibri"/>
                          <a:cs typeface="Calibri"/>
                        </a:rPr>
                        <a:t> </a:t>
                      </a:r>
                      <a:r>
                        <a:rPr sz="700" dirty="0">
                          <a:latin typeface="Calibri"/>
                          <a:cs typeface="Calibri"/>
                        </a:rPr>
                        <a:t>S</a:t>
                      </a:r>
                      <a:r>
                        <a:rPr sz="700" spc="-5" dirty="0">
                          <a:latin typeface="Calibri"/>
                          <a:cs typeface="Calibri"/>
                        </a:rPr>
                        <a:t>al</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spc="5" dirty="0">
                          <a:latin typeface="Calibri"/>
                          <a:cs typeface="Calibri"/>
                        </a:rPr>
                        <a:t>O</a:t>
                      </a:r>
                      <a:r>
                        <a:rPr sz="700" spc="-5" dirty="0">
                          <a:latin typeface="Calibri"/>
                          <a:cs typeface="Calibri"/>
                        </a:rPr>
                        <a:t>th</a:t>
                      </a:r>
                      <a:r>
                        <a:rPr sz="700" spc="-10" dirty="0">
                          <a:latin typeface="Calibri"/>
                          <a:cs typeface="Calibri"/>
                        </a:rPr>
                        <a:t>e</a:t>
                      </a:r>
                      <a:r>
                        <a:rPr sz="700" dirty="0">
                          <a:latin typeface="Calibri"/>
                          <a:cs typeface="Calibri"/>
                        </a:rPr>
                        <a:t>r</a:t>
                      </a:r>
                      <a:r>
                        <a:rPr sz="700" spc="5" dirty="0">
                          <a:latin typeface="Calibri"/>
                          <a:cs typeface="Calibri"/>
                        </a:rPr>
                        <a:t> </a:t>
                      </a:r>
                      <a:r>
                        <a:rPr sz="700" dirty="0">
                          <a:latin typeface="Calibri"/>
                          <a:cs typeface="Calibri"/>
                        </a:rPr>
                        <a:t>F</a:t>
                      </a:r>
                      <a:r>
                        <a:rPr sz="700" spc="-5" dirty="0">
                          <a:latin typeface="Calibri"/>
                          <a:cs typeface="Calibri"/>
                        </a:rPr>
                        <a:t>acu</a:t>
                      </a:r>
                      <a:r>
                        <a:rPr sz="700" dirty="0">
                          <a:latin typeface="Calibri"/>
                          <a:cs typeface="Calibri"/>
                        </a:rPr>
                        <a:t>l</a:t>
                      </a:r>
                      <a:r>
                        <a:rPr sz="700" spc="-5" dirty="0">
                          <a:latin typeface="Calibri"/>
                          <a:cs typeface="Calibri"/>
                        </a:rPr>
                        <a:t>t</a:t>
                      </a:r>
                      <a:r>
                        <a:rPr sz="700" dirty="0">
                          <a:latin typeface="Calibri"/>
                          <a:cs typeface="Calibri"/>
                        </a:rPr>
                        <a:t>y S</a:t>
                      </a:r>
                      <a:r>
                        <a:rPr sz="700" spc="-5" dirty="0">
                          <a:latin typeface="Calibri"/>
                          <a:cs typeface="Calibri"/>
                        </a:rPr>
                        <a:t>a</a:t>
                      </a:r>
                      <a:r>
                        <a:rPr sz="700" dirty="0">
                          <a:latin typeface="Calibri"/>
                          <a:cs typeface="Calibri"/>
                        </a:rPr>
                        <a:t>l</a:t>
                      </a:r>
                      <a:r>
                        <a:rPr sz="700" spc="-5" dirty="0">
                          <a:latin typeface="Calibri"/>
                          <a:cs typeface="Calibri"/>
                        </a:rPr>
                        <a:t>ar</a:t>
                      </a:r>
                      <a:r>
                        <a:rPr sz="700" dirty="0">
                          <a:latin typeface="Calibri"/>
                          <a:cs typeface="Calibri"/>
                        </a:rPr>
                        <a:t>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389255">
                        <a:lnSpc>
                          <a:spcPct val="110300"/>
                        </a:lnSpc>
                      </a:pPr>
                      <a:r>
                        <a:rPr sz="700" dirty="0">
                          <a:latin typeface="Calibri"/>
                          <a:cs typeface="Calibri"/>
                        </a:rPr>
                        <a:t>S</a:t>
                      </a:r>
                      <a:r>
                        <a:rPr sz="700" spc="-5" dirty="0">
                          <a:latin typeface="Calibri"/>
                          <a:cs typeface="Calibri"/>
                        </a:rPr>
                        <a:t>a</a:t>
                      </a:r>
                      <a:r>
                        <a:rPr sz="700" dirty="0">
                          <a:latin typeface="Calibri"/>
                          <a:cs typeface="Calibri"/>
                        </a:rPr>
                        <a:t>l</a:t>
                      </a:r>
                      <a:r>
                        <a:rPr sz="700" spc="-5" dirty="0">
                          <a:latin typeface="Calibri"/>
                          <a:cs typeface="Calibri"/>
                        </a:rPr>
                        <a:t>ar</a:t>
                      </a:r>
                      <a:r>
                        <a:rPr sz="700" dirty="0">
                          <a:latin typeface="Calibri"/>
                          <a:cs typeface="Calibri"/>
                        </a:rPr>
                        <a:t>y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10" dirty="0">
                          <a:latin typeface="Calibri"/>
                          <a:cs typeface="Calibri"/>
                        </a:rPr>
                        <a:t>e</a:t>
                      </a:r>
                      <a:r>
                        <a:rPr sz="700" spc="-5" dirty="0">
                          <a:latin typeface="Calibri"/>
                          <a:cs typeface="Calibri"/>
                        </a:rPr>
                        <a:t>ff</a:t>
                      </a:r>
                      <a:r>
                        <a:rPr sz="700" spc="-10" dirty="0">
                          <a:latin typeface="Calibri"/>
                          <a:cs typeface="Calibri"/>
                        </a:rPr>
                        <a:t>o</a:t>
                      </a:r>
                      <a:r>
                        <a:rPr sz="700" spc="-5" dirty="0">
                          <a:latin typeface="Calibri"/>
                          <a:cs typeface="Calibri"/>
                        </a:rPr>
                        <a:t>r</a:t>
                      </a:r>
                      <a:r>
                        <a:rPr sz="700" dirty="0">
                          <a:latin typeface="Calibri"/>
                          <a:cs typeface="Calibri"/>
                        </a:rPr>
                        <a:t>t</a:t>
                      </a:r>
                      <a:r>
                        <a:rPr sz="700" spc="5" dirty="0">
                          <a:latin typeface="Calibri"/>
                          <a:cs typeface="Calibri"/>
                        </a:rPr>
                        <a:t> </a:t>
                      </a:r>
                      <a:r>
                        <a:rPr sz="700" spc="-10" dirty="0">
                          <a:latin typeface="Calibri"/>
                          <a:cs typeface="Calibri"/>
                        </a:rPr>
                        <a:t>e</a:t>
                      </a:r>
                      <a:r>
                        <a:rPr sz="700" dirty="0">
                          <a:latin typeface="Calibri"/>
                          <a:cs typeface="Calibri"/>
                        </a:rPr>
                        <a:t>x</a:t>
                      </a:r>
                      <a:r>
                        <a:rPr sz="700" spc="-5" dirty="0">
                          <a:latin typeface="Calibri"/>
                          <a:cs typeface="Calibri"/>
                        </a:rPr>
                        <a:t>p</a:t>
                      </a:r>
                      <a:r>
                        <a:rPr sz="700" spc="-10" dirty="0">
                          <a:latin typeface="Calibri"/>
                          <a:cs typeface="Calibri"/>
                        </a:rPr>
                        <a:t>e</a:t>
                      </a:r>
                      <a:r>
                        <a:rPr sz="700" spc="-5" dirty="0">
                          <a:latin typeface="Calibri"/>
                          <a:cs typeface="Calibri"/>
                        </a:rPr>
                        <a:t>nd</a:t>
                      </a:r>
                      <a:r>
                        <a:rPr sz="700" spc="-10" dirty="0">
                          <a:latin typeface="Calibri"/>
                          <a:cs typeface="Calibri"/>
                        </a:rPr>
                        <a:t>e</a:t>
                      </a:r>
                      <a:r>
                        <a:rPr sz="700" dirty="0">
                          <a:latin typeface="Calibri"/>
                          <a:cs typeface="Calibri"/>
                        </a:rPr>
                        <a:t>d </a:t>
                      </a:r>
                      <a:r>
                        <a:rPr sz="700" spc="-5" dirty="0">
                          <a:latin typeface="Calibri"/>
                          <a:cs typeface="Calibri"/>
                        </a:rPr>
                        <a:t>b</a:t>
                      </a:r>
                      <a:r>
                        <a:rPr sz="700" dirty="0">
                          <a:latin typeface="Calibri"/>
                          <a:cs typeface="Calibri"/>
                        </a:rPr>
                        <a:t>y </a:t>
                      </a:r>
                      <a:r>
                        <a:rPr sz="700" spc="-5" dirty="0">
                          <a:latin typeface="Calibri"/>
                          <a:cs typeface="Calibri"/>
                        </a:rPr>
                        <a:t>p</a:t>
                      </a:r>
                      <a:r>
                        <a:rPr sz="700" spc="-10" dirty="0">
                          <a:latin typeface="Calibri"/>
                          <a:cs typeface="Calibri"/>
                        </a:rPr>
                        <a:t>o</a:t>
                      </a:r>
                      <a:r>
                        <a:rPr sz="700" dirty="0">
                          <a:latin typeface="Calibri"/>
                          <a:cs typeface="Calibri"/>
                        </a:rPr>
                        <a:t>s</a:t>
                      </a:r>
                      <a:r>
                        <a:rPr sz="700" spc="-5" dirty="0">
                          <a:latin typeface="Calibri"/>
                          <a:cs typeface="Calibri"/>
                        </a:rPr>
                        <a:t>td</a:t>
                      </a:r>
                      <a:r>
                        <a:rPr sz="700" spc="-10" dirty="0">
                          <a:latin typeface="Calibri"/>
                          <a:cs typeface="Calibri"/>
                        </a:rPr>
                        <a:t>o</a:t>
                      </a:r>
                      <a:r>
                        <a:rPr sz="700" spc="-5" dirty="0">
                          <a:latin typeface="Calibri"/>
                          <a:cs typeface="Calibri"/>
                        </a:rPr>
                        <a:t>ct</a:t>
                      </a:r>
                      <a:r>
                        <a:rPr sz="700" spc="-10" dirty="0">
                          <a:latin typeface="Calibri"/>
                          <a:cs typeface="Calibri"/>
                        </a:rPr>
                        <a:t>o</a:t>
                      </a:r>
                      <a:r>
                        <a:rPr sz="700" spc="-5" dirty="0">
                          <a:latin typeface="Calibri"/>
                          <a:cs typeface="Calibri"/>
                        </a:rPr>
                        <a:t>ra</a:t>
                      </a:r>
                      <a:r>
                        <a:rPr sz="700" dirty="0">
                          <a:latin typeface="Calibri"/>
                          <a:cs typeface="Calibri"/>
                        </a:rPr>
                        <a:t>l</a:t>
                      </a:r>
                      <a:r>
                        <a:rPr sz="700" spc="10" dirty="0">
                          <a:latin typeface="Calibri"/>
                          <a:cs typeface="Calibri"/>
                        </a:rPr>
                        <a:t> </a:t>
                      </a:r>
                      <a:r>
                        <a:rPr sz="700" dirty="0">
                          <a:latin typeface="Calibri"/>
                          <a:cs typeface="Calibri"/>
                        </a:rPr>
                        <a:t>s</a:t>
                      </a:r>
                      <a:r>
                        <a:rPr sz="700" spc="-5" dirty="0">
                          <a:latin typeface="Calibri"/>
                          <a:cs typeface="Calibri"/>
                        </a:rPr>
                        <a:t>ch</a:t>
                      </a:r>
                      <a:r>
                        <a:rPr sz="700" spc="-10" dirty="0">
                          <a:latin typeface="Calibri"/>
                          <a:cs typeface="Calibri"/>
                        </a:rPr>
                        <a:t>o</a:t>
                      </a:r>
                      <a:r>
                        <a:rPr sz="700" dirty="0">
                          <a:latin typeface="Calibri"/>
                          <a:cs typeface="Calibri"/>
                        </a:rPr>
                        <a:t>l</a:t>
                      </a:r>
                      <a:r>
                        <a:rPr sz="700" spc="-5" dirty="0">
                          <a:latin typeface="Calibri"/>
                          <a:cs typeface="Calibri"/>
                        </a:rPr>
                        <a:t>ar</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50165">
                        <a:lnSpc>
                          <a:spcPct val="110300"/>
                        </a:lnSpc>
                      </a:pP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10" dirty="0">
                          <a:latin typeface="Calibri"/>
                          <a:cs typeface="Calibri"/>
                        </a:rPr>
                        <a:t>w</a:t>
                      </a:r>
                      <a:r>
                        <a:rPr sz="700" spc="-5" dirty="0">
                          <a:latin typeface="Calibri"/>
                          <a:cs typeface="Calibri"/>
                        </a:rPr>
                        <a:t>h</a:t>
                      </a:r>
                      <a:r>
                        <a:rPr sz="700" spc="-10" dirty="0">
                          <a:latin typeface="Calibri"/>
                          <a:cs typeface="Calibri"/>
                        </a:rPr>
                        <a:t>e</a:t>
                      </a:r>
                      <a:r>
                        <a:rPr sz="700" dirty="0">
                          <a:latin typeface="Calibri"/>
                          <a:cs typeface="Calibri"/>
                        </a:rPr>
                        <a:t>n </a:t>
                      </a:r>
                      <a:r>
                        <a:rPr sz="700" spc="-5" dirty="0">
                          <a:latin typeface="Calibri"/>
                          <a:cs typeface="Calibri"/>
                        </a:rPr>
                        <a:t>char</a:t>
                      </a:r>
                      <a:r>
                        <a:rPr sz="700" spc="-10" dirty="0">
                          <a:latin typeface="Calibri"/>
                          <a:cs typeface="Calibri"/>
                        </a:rPr>
                        <a:t>g</a:t>
                      </a:r>
                      <a:r>
                        <a:rPr sz="700" dirty="0">
                          <a:latin typeface="Calibri"/>
                          <a:cs typeface="Calibri"/>
                        </a:rPr>
                        <a:t>i</a:t>
                      </a:r>
                      <a:r>
                        <a:rPr sz="700" spc="-5" dirty="0">
                          <a:latin typeface="Calibri"/>
                          <a:cs typeface="Calibri"/>
                        </a:rPr>
                        <a:t>n</a:t>
                      </a:r>
                      <a:r>
                        <a:rPr sz="700" dirty="0">
                          <a:latin typeface="Calibri"/>
                          <a:cs typeface="Calibri"/>
                        </a:rPr>
                        <a:t>g </a:t>
                      </a:r>
                      <a:r>
                        <a:rPr sz="700" spc="-5" dirty="0">
                          <a:latin typeface="Calibri"/>
                          <a:cs typeface="Calibri"/>
                        </a:rPr>
                        <a:t>t</a:t>
                      </a:r>
                      <a:r>
                        <a:rPr sz="700" dirty="0">
                          <a:latin typeface="Calibri"/>
                          <a:cs typeface="Calibri"/>
                        </a:rPr>
                        <a:t>o </a:t>
                      </a:r>
                      <a:r>
                        <a:rPr sz="700" spc="-5" dirty="0">
                          <a:latin typeface="Calibri"/>
                          <a:cs typeface="Calibri"/>
                        </a:rPr>
                        <a:t>m</a:t>
                      </a:r>
                      <a:r>
                        <a:rPr sz="700" spc="-10" dirty="0">
                          <a:latin typeface="Calibri"/>
                          <a:cs typeface="Calibri"/>
                        </a:rPr>
                        <a:t>o</a:t>
                      </a:r>
                      <a:r>
                        <a:rPr sz="700" dirty="0">
                          <a:latin typeface="Calibri"/>
                          <a:cs typeface="Calibri"/>
                        </a:rPr>
                        <a:t>st s</a:t>
                      </a:r>
                      <a:r>
                        <a:rPr sz="700" spc="-5" dirty="0">
                          <a:latin typeface="Calibri"/>
                          <a:cs typeface="Calibri"/>
                        </a:rPr>
                        <a:t>p</a:t>
                      </a:r>
                      <a:r>
                        <a:rPr sz="700" spc="-10" dirty="0">
                          <a:latin typeface="Calibri"/>
                          <a:cs typeface="Calibri"/>
                        </a:rPr>
                        <a:t>o</a:t>
                      </a:r>
                      <a:r>
                        <a:rPr sz="700" spc="-5" dirty="0">
                          <a:latin typeface="Calibri"/>
                          <a:cs typeface="Calibri"/>
                        </a:rPr>
                        <a:t>n</a:t>
                      </a:r>
                      <a:r>
                        <a:rPr sz="700" dirty="0">
                          <a:latin typeface="Calibri"/>
                          <a:cs typeface="Calibri"/>
                        </a:rPr>
                        <a:t>s</a:t>
                      </a:r>
                      <a:r>
                        <a:rPr sz="700" spc="-10" dirty="0">
                          <a:latin typeface="Calibri"/>
                          <a:cs typeface="Calibri"/>
                        </a:rPr>
                        <a:t>o</a:t>
                      </a:r>
                      <a:r>
                        <a:rPr sz="700" spc="-5" dirty="0">
                          <a:latin typeface="Calibri"/>
                          <a:cs typeface="Calibri"/>
                        </a:rPr>
                        <a:t>r</a:t>
                      </a:r>
                      <a:r>
                        <a:rPr sz="700" spc="-10" dirty="0">
                          <a:latin typeface="Calibri"/>
                          <a:cs typeface="Calibri"/>
                        </a:rPr>
                        <a:t>e</a:t>
                      </a:r>
                      <a:r>
                        <a:rPr sz="700" dirty="0">
                          <a:latin typeface="Calibri"/>
                          <a:cs typeface="Calibri"/>
                        </a:rPr>
                        <a:t>d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a:t>
                      </a:r>
                      <a:r>
                        <a:rPr sz="700" spc="5"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P</a:t>
                      </a:r>
                      <a:r>
                        <a:rPr sz="700" dirty="0">
                          <a:latin typeface="Calibri"/>
                          <a:cs typeface="Calibri"/>
                        </a:rPr>
                        <a:t>I </a:t>
                      </a:r>
                      <a:r>
                        <a:rPr sz="700" spc="-5" dirty="0">
                          <a:latin typeface="Calibri"/>
                          <a:cs typeface="Calibri"/>
                        </a:rPr>
                        <a:t>d</a:t>
                      </a:r>
                      <a:r>
                        <a:rPr sz="700" dirty="0">
                          <a:latin typeface="Calibri"/>
                          <a:cs typeface="Calibri"/>
                        </a:rPr>
                        <a:t>is</a:t>
                      </a:r>
                      <a:r>
                        <a:rPr sz="700" spc="-5" dirty="0">
                          <a:latin typeface="Calibri"/>
                          <a:cs typeface="Calibri"/>
                        </a:rPr>
                        <a:t>cr</a:t>
                      </a:r>
                      <a:r>
                        <a:rPr sz="700" spc="-10" dirty="0">
                          <a:latin typeface="Calibri"/>
                          <a:cs typeface="Calibri"/>
                        </a:rPr>
                        <a:t>e</a:t>
                      </a:r>
                      <a:r>
                        <a:rPr sz="700" spc="-5" dirty="0">
                          <a:latin typeface="Calibri"/>
                          <a:cs typeface="Calibri"/>
                        </a:rPr>
                        <a:t>t</a:t>
                      </a:r>
                      <a:r>
                        <a:rPr sz="700" dirty="0">
                          <a:latin typeface="Calibri"/>
                          <a:cs typeface="Calibri"/>
                        </a:rPr>
                        <a:t>i</a:t>
                      </a:r>
                      <a:r>
                        <a:rPr sz="700" spc="-10" dirty="0">
                          <a:latin typeface="Calibri"/>
                          <a:cs typeface="Calibri"/>
                        </a:rPr>
                        <a:t>o</a:t>
                      </a:r>
                      <a:r>
                        <a:rPr sz="700" spc="-5" dirty="0">
                          <a:latin typeface="Calibri"/>
                          <a:cs typeface="Calibri"/>
                        </a:rPr>
                        <a:t>nar</a:t>
                      </a:r>
                      <a:r>
                        <a:rPr sz="700" dirty="0">
                          <a:latin typeface="Calibri"/>
                          <a:cs typeface="Calibri"/>
                        </a:rPr>
                        <a:t>y </a:t>
                      </a:r>
                      <a:r>
                        <a:rPr sz="700" spc="-5" dirty="0">
                          <a:latin typeface="Calibri"/>
                          <a:cs typeface="Calibri"/>
                        </a:rPr>
                        <a:t>fund</a:t>
                      </a:r>
                      <a:r>
                        <a:rPr sz="700" dirty="0">
                          <a:latin typeface="Calibri"/>
                          <a:cs typeface="Calibri"/>
                        </a:rPr>
                        <a:t>s. </a:t>
                      </a:r>
                      <a:r>
                        <a:rPr sz="700" spc="5" dirty="0">
                          <a:latin typeface="Calibri"/>
                          <a:cs typeface="Calibri"/>
                        </a:rPr>
                        <a:t> G</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rat</a:t>
                      </a:r>
                      <a:r>
                        <a:rPr sz="700" spc="-10" dirty="0">
                          <a:latin typeface="Calibri"/>
                          <a:cs typeface="Calibri"/>
                        </a:rPr>
                        <a:t>e</a:t>
                      </a:r>
                      <a:r>
                        <a:rPr sz="700" dirty="0">
                          <a:latin typeface="Calibri"/>
                          <a:cs typeface="Calibri"/>
                        </a:rPr>
                        <a:t>s</a:t>
                      </a:r>
                      <a:r>
                        <a:rPr sz="700" spc="5" dirty="0">
                          <a:latin typeface="Calibri"/>
                          <a:cs typeface="Calibri"/>
                        </a:rPr>
                        <a:t> </a:t>
                      </a:r>
                      <a:r>
                        <a:rPr sz="700" dirty="0">
                          <a:latin typeface="Calibri"/>
                          <a:cs typeface="Calibri"/>
                        </a:rPr>
                        <a:t>s</a:t>
                      </a:r>
                      <a:r>
                        <a:rPr sz="700" spc="-5" dirty="0">
                          <a:latin typeface="Calibri"/>
                          <a:cs typeface="Calibri"/>
                        </a:rPr>
                        <a:t>taff benef</a:t>
                      </a:r>
                      <a:r>
                        <a:rPr sz="700" dirty="0">
                          <a:latin typeface="Calibri"/>
                          <a:cs typeface="Calibri"/>
                        </a:rPr>
                        <a:t>i</a:t>
                      </a:r>
                      <a:r>
                        <a:rPr sz="700" spc="-5" dirty="0">
                          <a:latin typeface="Calibri"/>
                          <a:cs typeface="Calibri"/>
                        </a:rPr>
                        <a:t>t</a:t>
                      </a:r>
                      <a:r>
                        <a:rPr sz="700" dirty="0">
                          <a:latin typeface="Calibri"/>
                          <a:cs typeface="Calibri"/>
                        </a:rPr>
                        <a:t>s. </a:t>
                      </a:r>
                      <a:r>
                        <a:rPr sz="700" spc="5" dirty="0">
                          <a:latin typeface="Calibri"/>
                          <a:cs typeface="Calibri"/>
                        </a:rPr>
                        <a:t> </a:t>
                      </a:r>
                      <a:r>
                        <a:rPr sz="700" dirty="0">
                          <a:latin typeface="Calibri"/>
                          <a:cs typeface="Calibri"/>
                        </a:rPr>
                        <a:t>E</a:t>
                      </a:r>
                      <a:r>
                        <a:rPr sz="700" spc="-5" dirty="0">
                          <a:latin typeface="Calibri"/>
                          <a:cs typeface="Calibri"/>
                        </a:rPr>
                        <a:t>mp</a:t>
                      </a:r>
                      <a:r>
                        <a:rPr sz="700" dirty="0">
                          <a:latin typeface="Calibri"/>
                          <a:cs typeface="Calibri"/>
                        </a:rPr>
                        <a:t>l</a:t>
                      </a:r>
                      <a:r>
                        <a:rPr sz="700" spc="-10" dirty="0">
                          <a:latin typeface="Calibri"/>
                          <a:cs typeface="Calibri"/>
                        </a:rPr>
                        <a:t>o</a:t>
                      </a:r>
                      <a:r>
                        <a:rPr sz="700" spc="-5" dirty="0">
                          <a:latin typeface="Calibri"/>
                          <a:cs typeface="Calibri"/>
                        </a:rPr>
                        <a:t>yer-emp</a:t>
                      </a:r>
                      <a:r>
                        <a:rPr sz="700" dirty="0">
                          <a:latin typeface="Calibri"/>
                          <a:cs typeface="Calibri"/>
                        </a:rPr>
                        <a:t>l</a:t>
                      </a:r>
                      <a:r>
                        <a:rPr sz="700" spc="-10" dirty="0">
                          <a:latin typeface="Calibri"/>
                          <a:cs typeface="Calibri"/>
                        </a:rPr>
                        <a:t>o</a:t>
                      </a:r>
                      <a:r>
                        <a:rPr sz="700" spc="-5" dirty="0">
                          <a:latin typeface="Calibri"/>
                          <a:cs typeface="Calibri"/>
                        </a:rPr>
                        <a:t>yee r</a:t>
                      </a:r>
                      <a:r>
                        <a:rPr sz="700" spc="-10" dirty="0">
                          <a:latin typeface="Calibri"/>
                          <a:cs typeface="Calibri"/>
                        </a:rPr>
                        <a:t>e</a:t>
                      </a:r>
                      <a:r>
                        <a:rPr sz="700" dirty="0">
                          <a:latin typeface="Calibri"/>
                          <a:cs typeface="Calibri"/>
                        </a:rPr>
                        <a:t>l</a:t>
                      </a:r>
                      <a:r>
                        <a:rPr sz="700" spc="-5" dirty="0">
                          <a:latin typeface="Calibri"/>
                          <a:cs typeface="Calibri"/>
                        </a:rPr>
                        <a:t>at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r>
                        <a:rPr sz="700" spc="-5" dirty="0">
                          <a:latin typeface="Calibri"/>
                          <a:cs typeface="Calibri"/>
                        </a:rPr>
                        <a:t>h</a:t>
                      </a:r>
                      <a:r>
                        <a:rPr sz="700" dirty="0">
                          <a:latin typeface="Calibri"/>
                          <a:cs typeface="Calibri"/>
                        </a:rPr>
                        <a:t>i</a:t>
                      </a:r>
                      <a:r>
                        <a:rPr sz="700" spc="-5" dirty="0">
                          <a:latin typeface="Calibri"/>
                          <a:cs typeface="Calibri"/>
                        </a:rPr>
                        <a:t>p</a:t>
                      </a:r>
                      <a:r>
                        <a:rPr sz="700" dirty="0">
                          <a:latin typeface="Calibri"/>
                          <a:cs typeface="Calibri"/>
                        </a:rPr>
                        <a:t>. C</a:t>
                      </a:r>
                      <a:r>
                        <a:rPr sz="700" spc="-5" dirty="0">
                          <a:latin typeface="Calibri"/>
                          <a:cs typeface="Calibri"/>
                        </a:rPr>
                        <a:t>a</a:t>
                      </a:r>
                      <a:r>
                        <a:rPr sz="700" dirty="0">
                          <a:latin typeface="Calibri"/>
                          <a:cs typeface="Calibri"/>
                        </a:rPr>
                        <a:t>n </a:t>
                      </a:r>
                      <a:r>
                        <a:rPr sz="700" spc="-5" dirty="0">
                          <a:latin typeface="Calibri"/>
                          <a:cs typeface="Calibri"/>
                        </a:rPr>
                        <a:t>b</a:t>
                      </a:r>
                      <a:r>
                        <a:rPr sz="700" dirty="0">
                          <a:latin typeface="Calibri"/>
                          <a:cs typeface="Calibri"/>
                        </a:rPr>
                        <a:t>e </a:t>
                      </a: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10" dirty="0">
                          <a:latin typeface="Calibri"/>
                          <a:cs typeface="Calibri"/>
                        </a:rPr>
                        <a:t>w</a:t>
                      </a:r>
                      <a:r>
                        <a:rPr sz="700" dirty="0">
                          <a:latin typeface="Calibri"/>
                          <a:cs typeface="Calibri"/>
                        </a:rPr>
                        <a:t>i</a:t>
                      </a:r>
                      <a:r>
                        <a:rPr sz="700" spc="-5" dirty="0">
                          <a:latin typeface="Calibri"/>
                          <a:cs typeface="Calibri"/>
                        </a:rPr>
                        <a:t>t</a:t>
                      </a:r>
                      <a:r>
                        <a:rPr sz="700" dirty="0">
                          <a:latin typeface="Calibri"/>
                          <a:cs typeface="Calibri"/>
                        </a:rPr>
                        <a:t>h </a:t>
                      </a:r>
                      <a:r>
                        <a:rPr sz="700" spc="-5" dirty="0">
                          <a:latin typeface="Calibri"/>
                          <a:cs typeface="Calibri"/>
                        </a:rPr>
                        <a:t>m</a:t>
                      </a:r>
                      <a:r>
                        <a:rPr sz="700" spc="-10" dirty="0">
                          <a:latin typeface="Calibri"/>
                          <a:cs typeface="Calibri"/>
                        </a:rPr>
                        <a:t>o</a:t>
                      </a:r>
                      <a:r>
                        <a:rPr sz="700" dirty="0">
                          <a:latin typeface="Calibri"/>
                          <a:cs typeface="Calibri"/>
                        </a:rPr>
                        <a:t>st </a:t>
                      </a:r>
                      <a:r>
                        <a:rPr sz="700" spc="-5" dirty="0">
                          <a:latin typeface="Calibri"/>
                          <a:cs typeface="Calibri"/>
                        </a:rPr>
                        <a:t>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ili</a:t>
                      </a:r>
                      <a:r>
                        <a:rPr sz="700" spc="-5" dirty="0">
                          <a:latin typeface="Calibri"/>
                          <a:cs typeface="Calibri"/>
                        </a:rPr>
                        <a:t>t</a:t>
                      </a:r>
                      <a:r>
                        <a:rPr sz="700" dirty="0">
                          <a:latin typeface="Calibri"/>
                          <a:cs typeface="Calibri"/>
                        </a:rPr>
                        <a:t>y s</a:t>
                      </a:r>
                      <a:r>
                        <a:rPr sz="700" spc="-5" dirty="0">
                          <a:latin typeface="Calibri"/>
                          <a:cs typeface="Calibri"/>
                        </a:rPr>
                        <a:t>ch</a:t>
                      </a:r>
                      <a:r>
                        <a:rPr sz="700" spc="-10" dirty="0">
                          <a:latin typeface="Calibri"/>
                          <a:cs typeface="Calibri"/>
                        </a:rPr>
                        <a:t>e</a:t>
                      </a:r>
                      <a:r>
                        <a:rPr sz="700" spc="-5" dirty="0">
                          <a:latin typeface="Calibri"/>
                          <a:cs typeface="Calibri"/>
                        </a:rPr>
                        <a:t>du</a:t>
                      </a:r>
                      <a:r>
                        <a:rPr sz="700" dirty="0">
                          <a:latin typeface="Calibri"/>
                          <a:cs typeface="Calibri"/>
                        </a:rPr>
                        <a:t>l</a:t>
                      </a:r>
                      <a:r>
                        <a:rPr sz="700" spc="-10" dirty="0">
                          <a:latin typeface="Calibri"/>
                          <a:cs typeface="Calibri"/>
                        </a:rPr>
                        <a:t>e</a:t>
                      </a:r>
                      <a:r>
                        <a:rPr sz="700" dirty="0">
                          <a:latin typeface="Calibri"/>
                          <a:cs typeface="Calibri"/>
                        </a:rPr>
                        <a:t>s.</a:t>
                      </a: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44450">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r>
              <a:tr h="704538">
                <a:tc>
                  <a:txBody>
                    <a:bodyPr/>
                    <a:lstStyle/>
                    <a:p>
                      <a:pPr marL="59690">
                        <a:lnSpc>
                          <a:spcPct val="100000"/>
                        </a:lnSpc>
                      </a:pPr>
                      <a:r>
                        <a:rPr sz="700" dirty="0">
                          <a:latin typeface="Segoe UI"/>
                          <a:cs typeface="Segoe UI"/>
                        </a:rPr>
                        <a:t>36</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spc="-10" dirty="0">
                          <a:latin typeface="Calibri"/>
                          <a:cs typeface="Calibri"/>
                        </a:rPr>
                        <a:t>Re</a:t>
                      </a:r>
                      <a:r>
                        <a:rPr sz="700" spc="-5" dirty="0">
                          <a:latin typeface="Calibri"/>
                          <a:cs typeface="Calibri"/>
                        </a:rPr>
                        <a:t>nta</a:t>
                      </a:r>
                      <a:r>
                        <a:rPr sz="700" dirty="0">
                          <a:latin typeface="Calibri"/>
                          <a:cs typeface="Calibri"/>
                        </a:rPr>
                        <a:t>ls</a:t>
                      </a:r>
                      <a:r>
                        <a:rPr sz="700" spc="5" dirty="0">
                          <a:latin typeface="Calibri"/>
                          <a:cs typeface="Calibri"/>
                        </a:rPr>
                        <a:t> </a:t>
                      </a:r>
                      <a:r>
                        <a:rPr sz="700" spc="-10" dirty="0">
                          <a:latin typeface="Calibri"/>
                          <a:cs typeface="Calibri"/>
                        </a:rPr>
                        <a:t>o</a:t>
                      </a:r>
                      <a:r>
                        <a:rPr sz="700" dirty="0">
                          <a:latin typeface="Calibri"/>
                          <a:cs typeface="Calibri"/>
                        </a:rPr>
                        <a:t>f</a:t>
                      </a:r>
                      <a:r>
                        <a:rPr sz="700" spc="5" dirty="0">
                          <a:latin typeface="Calibri"/>
                          <a:cs typeface="Calibri"/>
                        </a:rPr>
                        <a:t> </a:t>
                      </a:r>
                      <a:r>
                        <a:rPr sz="700"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pm</a:t>
                      </a:r>
                      <a:r>
                        <a:rPr sz="700" spc="-10" dirty="0">
                          <a:latin typeface="Calibri"/>
                          <a:cs typeface="Calibri"/>
                        </a:rPr>
                        <a:t>e</a:t>
                      </a:r>
                      <a:r>
                        <a:rPr sz="700" spc="-5" dirty="0">
                          <a:latin typeface="Calibri"/>
                          <a:cs typeface="Calibri"/>
                        </a:rPr>
                        <a:t>n</a:t>
                      </a:r>
                      <a:r>
                        <a:rPr sz="700" dirty="0">
                          <a:latin typeface="Calibri"/>
                          <a:cs typeface="Calibri"/>
                        </a:rPr>
                        <a:t>t</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M</a:t>
                      </a:r>
                      <a:r>
                        <a:rPr sz="700" spc="-5" dirty="0">
                          <a:latin typeface="Calibri"/>
                          <a:cs typeface="Calibri"/>
                        </a:rPr>
                        <a:t>at</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a</a:t>
                      </a:r>
                      <a:r>
                        <a:rPr sz="700" dirty="0">
                          <a:latin typeface="Calibri"/>
                          <a:cs typeface="Calibri"/>
                        </a:rPr>
                        <a:t>ls</a:t>
                      </a:r>
                      <a:r>
                        <a:rPr sz="700" spc="5" dirty="0">
                          <a:latin typeface="Calibri"/>
                          <a:cs typeface="Calibri"/>
                        </a:rPr>
                        <a:t> </a:t>
                      </a:r>
                      <a:r>
                        <a:rPr sz="700" spc="-5" dirty="0">
                          <a:latin typeface="Calibri"/>
                          <a:cs typeface="Calibri"/>
                        </a:rPr>
                        <a:t>an</a:t>
                      </a:r>
                      <a:r>
                        <a:rPr sz="700" dirty="0">
                          <a:latin typeface="Calibri"/>
                          <a:cs typeface="Calibri"/>
                        </a:rPr>
                        <a:t>d 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356235">
                        <a:lnSpc>
                          <a:spcPct val="110300"/>
                        </a:lnSpc>
                      </a:pPr>
                      <a:r>
                        <a:rPr sz="700" spc="5"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pm</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spc="-5" dirty="0">
                          <a:latin typeface="Calibri"/>
                          <a:cs typeface="Calibri"/>
                        </a:rPr>
                        <a:t>r</a:t>
                      </a:r>
                      <a:r>
                        <a:rPr sz="700" spc="-10" dirty="0">
                          <a:latin typeface="Calibri"/>
                          <a:cs typeface="Calibri"/>
                        </a:rPr>
                        <a:t>e</a:t>
                      </a:r>
                      <a:r>
                        <a:rPr sz="700" spc="-5" dirty="0">
                          <a:latin typeface="Calibri"/>
                          <a:cs typeface="Calibri"/>
                        </a:rPr>
                        <a:t>nta</a:t>
                      </a:r>
                      <a:r>
                        <a:rPr sz="700" dirty="0">
                          <a:latin typeface="Calibri"/>
                          <a:cs typeface="Calibri"/>
                        </a:rPr>
                        <a:t>l</a:t>
                      </a:r>
                      <a:r>
                        <a:rPr sz="700" spc="10" dirty="0">
                          <a:latin typeface="Calibri"/>
                          <a:cs typeface="Calibri"/>
                        </a:rPr>
                        <a:t> </a:t>
                      </a:r>
                      <a:r>
                        <a:rPr sz="700" spc="-5" dirty="0">
                          <a:latin typeface="Calibri"/>
                          <a:cs typeface="Calibri"/>
                        </a:rPr>
                        <a:t>paym</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dirty="0">
                          <a:latin typeface="Calibri"/>
                          <a:cs typeface="Calibri"/>
                        </a:rPr>
                        <a:t>(</a:t>
                      </a:r>
                      <a:r>
                        <a:rPr sz="700" spc="-10" dirty="0">
                          <a:latin typeface="Calibri"/>
                          <a:cs typeface="Calibri"/>
                        </a:rPr>
                        <a:t>o</a:t>
                      </a:r>
                      <a:r>
                        <a:rPr sz="700" dirty="0">
                          <a:latin typeface="Calibri"/>
                          <a:cs typeface="Calibri"/>
                        </a:rPr>
                        <a:t>n </a:t>
                      </a:r>
                      <a:r>
                        <a:rPr sz="700" spc="-5" dirty="0">
                          <a:latin typeface="Calibri"/>
                          <a:cs typeface="Calibri"/>
                        </a:rPr>
                        <a:t>a</a:t>
                      </a:r>
                      <a:r>
                        <a:rPr sz="700" dirty="0">
                          <a:latin typeface="Calibri"/>
                          <a:cs typeface="Calibri"/>
                        </a:rPr>
                        <a:t>n </a:t>
                      </a:r>
                      <a:r>
                        <a:rPr sz="700" spc="-10" dirty="0">
                          <a:latin typeface="Calibri"/>
                          <a:cs typeface="Calibri"/>
                        </a:rPr>
                        <a:t>o</a:t>
                      </a:r>
                      <a:r>
                        <a:rPr sz="700" spc="-5" dirty="0">
                          <a:latin typeface="Calibri"/>
                          <a:cs typeface="Calibri"/>
                        </a:rPr>
                        <a:t>p</a:t>
                      </a:r>
                      <a:r>
                        <a:rPr sz="700" spc="-10" dirty="0">
                          <a:latin typeface="Calibri"/>
                          <a:cs typeface="Calibri"/>
                        </a:rPr>
                        <a:t>e</a:t>
                      </a:r>
                      <a:r>
                        <a:rPr sz="700" spc="-5" dirty="0">
                          <a:latin typeface="Calibri"/>
                          <a:cs typeface="Calibri"/>
                        </a:rPr>
                        <a:t>rat</a:t>
                      </a:r>
                      <a:r>
                        <a:rPr sz="700" dirty="0">
                          <a:latin typeface="Calibri"/>
                          <a:cs typeface="Calibri"/>
                        </a:rPr>
                        <a:t>i</a:t>
                      </a:r>
                      <a:r>
                        <a:rPr sz="700" spc="-5" dirty="0">
                          <a:latin typeface="Calibri"/>
                          <a:cs typeface="Calibri"/>
                        </a:rPr>
                        <a:t>n</a:t>
                      </a:r>
                      <a:r>
                        <a:rPr sz="700" dirty="0">
                          <a:latin typeface="Calibri"/>
                          <a:cs typeface="Calibri"/>
                        </a:rPr>
                        <a:t>g l</a:t>
                      </a:r>
                      <a:r>
                        <a:rPr sz="700" spc="-10" dirty="0">
                          <a:latin typeface="Calibri"/>
                          <a:cs typeface="Calibri"/>
                        </a:rPr>
                        <a:t>e</a:t>
                      </a:r>
                      <a:r>
                        <a:rPr sz="700" spc="-5" dirty="0">
                          <a:latin typeface="Calibri"/>
                          <a:cs typeface="Calibri"/>
                        </a:rPr>
                        <a:t>a</a:t>
                      </a:r>
                      <a:r>
                        <a:rPr sz="700" dirty="0">
                          <a:latin typeface="Calibri"/>
                          <a:cs typeface="Calibri"/>
                        </a:rPr>
                        <a:t>se </a:t>
                      </a:r>
                      <a:r>
                        <a:rPr sz="700" spc="-5" dirty="0">
                          <a:latin typeface="Calibri"/>
                          <a:cs typeface="Calibri"/>
                        </a:rPr>
                        <a:t>n</a:t>
                      </a:r>
                      <a:r>
                        <a:rPr sz="700" spc="-10" dirty="0">
                          <a:latin typeface="Calibri"/>
                          <a:cs typeface="Calibri"/>
                        </a:rPr>
                        <a:t>o</a:t>
                      </a:r>
                      <a:r>
                        <a:rPr sz="700" dirty="0">
                          <a:latin typeface="Calibri"/>
                          <a:cs typeface="Calibri"/>
                        </a:rPr>
                        <a:t>t</a:t>
                      </a:r>
                      <a:r>
                        <a:rPr sz="700" spc="5" dirty="0">
                          <a:latin typeface="Calibri"/>
                          <a:cs typeface="Calibri"/>
                        </a:rPr>
                        <a:t> </a:t>
                      </a:r>
                      <a:r>
                        <a:rPr sz="700" dirty="0">
                          <a:latin typeface="Calibri"/>
                          <a:cs typeface="Calibri"/>
                        </a:rPr>
                        <a:t>a</a:t>
                      </a:r>
                      <a:r>
                        <a:rPr sz="700" spc="5" dirty="0">
                          <a:latin typeface="Calibri"/>
                          <a:cs typeface="Calibri"/>
                        </a:rPr>
                        <a:t> </a:t>
                      </a:r>
                      <a:r>
                        <a:rPr sz="700" spc="-5" dirty="0">
                          <a:latin typeface="Calibri"/>
                          <a:cs typeface="Calibri"/>
                        </a:rPr>
                        <a:t>cap</a:t>
                      </a:r>
                      <a:r>
                        <a:rPr sz="700" dirty="0">
                          <a:latin typeface="Calibri"/>
                          <a:cs typeface="Calibri"/>
                        </a:rPr>
                        <a:t>i</a:t>
                      </a:r>
                      <a:r>
                        <a:rPr sz="700" spc="-5" dirty="0">
                          <a:latin typeface="Calibri"/>
                          <a:cs typeface="Calibri"/>
                        </a:rPr>
                        <a:t>ta</a:t>
                      </a:r>
                      <a:r>
                        <a:rPr sz="700" dirty="0">
                          <a:latin typeface="Calibri"/>
                          <a:cs typeface="Calibri"/>
                        </a:rPr>
                        <a:t>l</a:t>
                      </a:r>
                      <a:r>
                        <a:rPr sz="700" spc="10" dirty="0">
                          <a:latin typeface="Calibri"/>
                          <a:cs typeface="Calibri"/>
                        </a:rPr>
                        <a:t> </a:t>
                      </a:r>
                      <a:r>
                        <a:rPr sz="700" dirty="0">
                          <a:latin typeface="Calibri"/>
                          <a:cs typeface="Calibri"/>
                        </a:rPr>
                        <a:t>l</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e</a:t>
                      </a:r>
                      <a:r>
                        <a:rPr sz="700" dirty="0">
                          <a:latin typeface="Calibri"/>
                          <a:cs typeface="Calibri"/>
                        </a:rPr>
                        <a:t>).</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368300" algn="just">
                        <a:lnSpc>
                          <a:spcPct val="110300"/>
                        </a:lnSpc>
                      </a:pP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10" dirty="0">
                          <a:latin typeface="Calibri"/>
                          <a:cs typeface="Calibri"/>
                        </a:rPr>
                        <a:t>o</a:t>
                      </a:r>
                      <a:r>
                        <a:rPr sz="700" dirty="0">
                          <a:latin typeface="Calibri"/>
                          <a:cs typeface="Calibri"/>
                        </a:rPr>
                        <a:t>n s</a:t>
                      </a:r>
                      <a:r>
                        <a:rPr sz="700" spc="-5" dirty="0">
                          <a:latin typeface="Calibri"/>
                          <a:cs typeface="Calibri"/>
                        </a:rPr>
                        <a:t>p</a:t>
                      </a:r>
                      <a:r>
                        <a:rPr sz="700" spc="-10" dirty="0">
                          <a:latin typeface="Calibri"/>
                          <a:cs typeface="Calibri"/>
                        </a:rPr>
                        <a:t>o</a:t>
                      </a:r>
                      <a:r>
                        <a:rPr sz="700" spc="-5" dirty="0">
                          <a:latin typeface="Calibri"/>
                          <a:cs typeface="Calibri"/>
                        </a:rPr>
                        <a:t>n</a:t>
                      </a:r>
                      <a:r>
                        <a:rPr sz="700" dirty="0">
                          <a:latin typeface="Calibri"/>
                          <a:cs typeface="Calibri"/>
                        </a:rPr>
                        <a:t>s</a:t>
                      </a:r>
                      <a:r>
                        <a:rPr sz="700" spc="-10" dirty="0">
                          <a:latin typeface="Calibri"/>
                          <a:cs typeface="Calibri"/>
                        </a:rPr>
                        <a:t>o</a:t>
                      </a:r>
                      <a:r>
                        <a:rPr sz="700" spc="-5" dirty="0">
                          <a:latin typeface="Calibri"/>
                          <a:cs typeface="Calibri"/>
                        </a:rPr>
                        <a:t>r</a:t>
                      </a:r>
                      <a:r>
                        <a:rPr sz="700" spc="-10" dirty="0">
                          <a:latin typeface="Calibri"/>
                          <a:cs typeface="Calibri"/>
                        </a:rPr>
                        <a:t>e</a:t>
                      </a:r>
                      <a:r>
                        <a:rPr sz="700" dirty="0">
                          <a:latin typeface="Calibri"/>
                          <a:cs typeface="Calibri"/>
                        </a:rPr>
                        <a:t>d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a:t>
                      </a:r>
                      <a:r>
                        <a:rPr sz="700" spc="5" dirty="0">
                          <a:latin typeface="Calibri"/>
                          <a:cs typeface="Calibri"/>
                        </a:rPr>
                        <a:t> </a:t>
                      </a:r>
                      <a:r>
                        <a:rPr sz="700" spc="-5" dirty="0">
                          <a:latin typeface="Calibri"/>
                          <a:cs typeface="Calibri"/>
                        </a:rPr>
                        <a:t>f</a:t>
                      </a:r>
                      <a:r>
                        <a:rPr sz="700" spc="-10" dirty="0">
                          <a:latin typeface="Calibri"/>
                          <a:cs typeface="Calibri"/>
                        </a:rPr>
                        <a:t>o</a:t>
                      </a:r>
                      <a:r>
                        <a:rPr sz="700" dirty="0">
                          <a:latin typeface="Calibri"/>
                          <a:cs typeface="Calibri"/>
                        </a:rPr>
                        <a:t>r </a:t>
                      </a:r>
                      <a:r>
                        <a:rPr sz="700" spc="-5" dirty="0">
                          <a:latin typeface="Calibri"/>
                          <a:cs typeface="Calibri"/>
                        </a:rPr>
                        <a:t>char</a:t>
                      </a:r>
                      <a:r>
                        <a:rPr sz="700" spc="-10" dirty="0">
                          <a:latin typeface="Calibri"/>
                          <a:cs typeface="Calibri"/>
                        </a:rPr>
                        <a:t>g</a:t>
                      </a:r>
                      <a:r>
                        <a:rPr sz="700" dirty="0">
                          <a:latin typeface="Calibri"/>
                          <a:cs typeface="Calibri"/>
                        </a:rPr>
                        <a:t>i</a:t>
                      </a:r>
                      <a:r>
                        <a:rPr sz="700" spc="-5" dirty="0">
                          <a:latin typeface="Calibri"/>
                          <a:cs typeface="Calibri"/>
                        </a:rPr>
                        <a:t>n</a:t>
                      </a:r>
                      <a:r>
                        <a:rPr sz="700" dirty="0">
                          <a:latin typeface="Calibri"/>
                          <a:cs typeface="Calibri"/>
                        </a:rPr>
                        <a:t>g </a:t>
                      </a:r>
                      <a:r>
                        <a:rPr sz="700" spc="-5" dirty="0">
                          <a:latin typeface="Calibri"/>
                          <a:cs typeface="Calibri"/>
                        </a:rPr>
                        <a:t>r</a:t>
                      </a:r>
                      <a:r>
                        <a:rPr sz="700" spc="-10" dirty="0">
                          <a:latin typeface="Calibri"/>
                          <a:cs typeface="Calibri"/>
                        </a:rPr>
                        <a:t>e</a:t>
                      </a:r>
                      <a:r>
                        <a:rPr sz="700" spc="-5" dirty="0">
                          <a:latin typeface="Calibri"/>
                          <a:cs typeface="Calibri"/>
                        </a:rPr>
                        <a:t>nt</a:t>
                      </a:r>
                      <a:r>
                        <a:rPr sz="700" spc="-10" dirty="0">
                          <a:latin typeface="Calibri"/>
                          <a:cs typeface="Calibri"/>
                        </a:rPr>
                        <a:t>e</a:t>
                      </a:r>
                      <a:r>
                        <a:rPr sz="700" dirty="0">
                          <a:latin typeface="Calibri"/>
                          <a:cs typeface="Calibri"/>
                        </a:rPr>
                        <a:t>d </a:t>
                      </a:r>
                      <a:r>
                        <a:rPr sz="700" spc="-10"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pm</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dirty="0">
                          <a:latin typeface="Calibri"/>
                          <a:cs typeface="Calibri"/>
                        </a:rPr>
                        <a:t>(</a:t>
                      </a:r>
                      <a:r>
                        <a:rPr sz="700" spc="-5" dirty="0">
                          <a:latin typeface="Calibri"/>
                          <a:cs typeface="Calibri"/>
                        </a:rPr>
                        <a:t>a</a:t>
                      </a:r>
                      <a:r>
                        <a:rPr sz="700" dirty="0">
                          <a:latin typeface="Calibri"/>
                          <a:cs typeface="Calibri"/>
                        </a:rPr>
                        <a:t>s </a:t>
                      </a:r>
                      <a:r>
                        <a:rPr sz="700" spc="-5" dirty="0">
                          <a:latin typeface="Calibri"/>
                          <a:cs typeface="Calibri"/>
                        </a:rPr>
                        <a:t>d</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n</a:t>
                      </a:r>
                      <a:r>
                        <a:rPr sz="700" spc="-10" dirty="0">
                          <a:latin typeface="Calibri"/>
                          <a:cs typeface="Calibri"/>
                        </a:rPr>
                        <a:t>e</a:t>
                      </a:r>
                      <a:r>
                        <a:rPr sz="700" dirty="0">
                          <a:latin typeface="Calibri"/>
                          <a:cs typeface="Calibri"/>
                        </a:rPr>
                        <a:t>d </a:t>
                      </a:r>
                      <a:r>
                        <a:rPr sz="700" spc="-5" dirty="0">
                          <a:latin typeface="Calibri"/>
                          <a:cs typeface="Calibri"/>
                        </a:rPr>
                        <a:t>b</a:t>
                      </a:r>
                      <a:r>
                        <a:rPr sz="700" dirty="0">
                          <a:latin typeface="Calibri"/>
                          <a:cs typeface="Calibri"/>
                        </a:rPr>
                        <a:t>y </a:t>
                      </a:r>
                      <a:r>
                        <a:rPr sz="700" spc="-5" dirty="0">
                          <a:latin typeface="Calibri"/>
                          <a:cs typeface="Calibri"/>
                        </a:rPr>
                        <a:t>r</a:t>
                      </a:r>
                      <a:r>
                        <a:rPr sz="700" spc="-10" dirty="0">
                          <a:latin typeface="Calibri"/>
                          <a:cs typeface="Calibri"/>
                        </a:rPr>
                        <a:t>eg</a:t>
                      </a:r>
                      <a:r>
                        <a:rPr sz="700" spc="-5" dirty="0">
                          <a:latin typeface="Calibri"/>
                          <a:cs typeface="Calibri"/>
                        </a:rPr>
                        <a:t>u</a:t>
                      </a:r>
                      <a:r>
                        <a:rPr sz="700" dirty="0">
                          <a:latin typeface="Calibri"/>
                          <a:cs typeface="Calibri"/>
                        </a:rPr>
                        <a:t>l</a:t>
                      </a:r>
                      <a:r>
                        <a:rPr sz="700" spc="-5" dirty="0">
                          <a:latin typeface="Calibri"/>
                          <a:cs typeface="Calibri"/>
                        </a:rPr>
                        <a:t>at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44450">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r>
              <a:tr h="1268167">
                <a:tc>
                  <a:txBody>
                    <a:bodyPr/>
                    <a:lstStyle/>
                    <a:p>
                      <a:pPr marL="59690">
                        <a:lnSpc>
                          <a:spcPct val="100000"/>
                        </a:lnSpc>
                      </a:pPr>
                      <a:r>
                        <a:rPr sz="700" dirty="0">
                          <a:latin typeface="Segoe UI"/>
                          <a:cs typeface="Segoe UI"/>
                        </a:rPr>
                        <a:t>37</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spc="-10" dirty="0">
                          <a:latin typeface="Calibri"/>
                          <a:cs typeface="Calibri"/>
                        </a:rPr>
                        <a:t>Re</a:t>
                      </a:r>
                      <a:r>
                        <a:rPr sz="700" dirty="0">
                          <a:latin typeface="Calibri"/>
                          <a:cs typeface="Calibri"/>
                        </a:rPr>
                        <a:t>s</a:t>
                      </a:r>
                      <a:r>
                        <a:rPr sz="700" spc="5" dirty="0">
                          <a:latin typeface="Calibri"/>
                          <a:cs typeface="Calibri"/>
                        </a:rPr>
                        <a:t>/P</a:t>
                      </a:r>
                      <a:r>
                        <a:rPr sz="700" spc="-10" dirty="0">
                          <a:latin typeface="Calibri"/>
                          <a:cs typeface="Calibri"/>
                        </a:rPr>
                        <a:t>o</a:t>
                      </a:r>
                      <a:r>
                        <a:rPr sz="700" dirty="0">
                          <a:latin typeface="Calibri"/>
                          <a:cs typeface="Calibri"/>
                        </a:rPr>
                        <a:t>s</a:t>
                      </a:r>
                      <a:r>
                        <a:rPr sz="700" spc="-5" dirty="0">
                          <a:latin typeface="Calibri"/>
                          <a:cs typeface="Calibri"/>
                        </a:rPr>
                        <a:t>td</a:t>
                      </a:r>
                      <a:r>
                        <a:rPr sz="700" spc="-10" dirty="0">
                          <a:latin typeface="Calibri"/>
                          <a:cs typeface="Calibri"/>
                        </a:rPr>
                        <a:t>o</a:t>
                      </a:r>
                      <a:r>
                        <a:rPr sz="700" spc="-5" dirty="0">
                          <a:latin typeface="Calibri"/>
                          <a:cs typeface="Calibri"/>
                        </a:rPr>
                        <a:t>ct</a:t>
                      </a:r>
                      <a:r>
                        <a:rPr sz="700" spc="-10" dirty="0">
                          <a:latin typeface="Calibri"/>
                          <a:cs typeface="Calibri"/>
                        </a:rPr>
                        <a:t>o</a:t>
                      </a:r>
                      <a:r>
                        <a:rPr sz="700" spc="-5" dirty="0">
                          <a:latin typeface="Calibri"/>
                          <a:cs typeface="Calibri"/>
                        </a:rPr>
                        <a:t>ra</a:t>
                      </a:r>
                      <a:r>
                        <a:rPr sz="700" dirty="0">
                          <a:latin typeface="Calibri"/>
                          <a:cs typeface="Calibri"/>
                        </a:rPr>
                        <a:t>l</a:t>
                      </a:r>
                      <a:r>
                        <a:rPr sz="700" spc="10" dirty="0">
                          <a:latin typeface="Calibri"/>
                          <a:cs typeface="Calibri"/>
                        </a:rPr>
                        <a:t> </a:t>
                      </a:r>
                      <a:r>
                        <a:rPr sz="700" dirty="0">
                          <a:latin typeface="Calibri"/>
                          <a:cs typeface="Calibri"/>
                        </a:rPr>
                        <a:t>F</a:t>
                      </a:r>
                      <a:r>
                        <a:rPr sz="700" spc="-10" dirty="0">
                          <a:latin typeface="Calibri"/>
                          <a:cs typeface="Calibri"/>
                        </a:rPr>
                        <a:t>e</a:t>
                      </a:r>
                      <a:r>
                        <a:rPr sz="700" dirty="0">
                          <a:latin typeface="Calibri"/>
                          <a:cs typeface="Calibri"/>
                        </a:rPr>
                        <a:t>ll</a:t>
                      </a:r>
                      <a:r>
                        <a:rPr sz="700" spc="-10" dirty="0">
                          <a:latin typeface="Calibri"/>
                          <a:cs typeface="Calibri"/>
                        </a:rPr>
                        <a:t>ow</a:t>
                      </a:r>
                      <a:r>
                        <a:rPr sz="700" dirty="0">
                          <a:latin typeface="Calibri"/>
                          <a:cs typeface="Calibri"/>
                        </a:rPr>
                        <a:t>s</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M</a:t>
                      </a:r>
                      <a:r>
                        <a:rPr sz="700" spc="-5" dirty="0">
                          <a:latin typeface="Calibri"/>
                          <a:cs typeface="Calibri"/>
                        </a:rPr>
                        <a:t>at</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a</a:t>
                      </a:r>
                      <a:r>
                        <a:rPr sz="700" dirty="0">
                          <a:latin typeface="Calibri"/>
                          <a:cs typeface="Calibri"/>
                        </a:rPr>
                        <a:t>ls</a:t>
                      </a:r>
                      <a:r>
                        <a:rPr sz="700" spc="5" dirty="0">
                          <a:latin typeface="Calibri"/>
                          <a:cs typeface="Calibri"/>
                        </a:rPr>
                        <a:t> </a:t>
                      </a:r>
                      <a:r>
                        <a:rPr sz="700" spc="-5" dirty="0">
                          <a:latin typeface="Calibri"/>
                          <a:cs typeface="Calibri"/>
                        </a:rPr>
                        <a:t>an</a:t>
                      </a:r>
                      <a:r>
                        <a:rPr sz="700" dirty="0">
                          <a:latin typeface="Calibri"/>
                          <a:cs typeface="Calibri"/>
                        </a:rPr>
                        <a:t>d 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607060">
                        <a:lnSpc>
                          <a:spcPct val="110300"/>
                        </a:lnSpc>
                      </a:pPr>
                      <a:r>
                        <a:rPr sz="700" dirty="0">
                          <a:latin typeface="Calibri"/>
                          <a:cs typeface="Calibri"/>
                        </a:rPr>
                        <a:t>F</a:t>
                      </a:r>
                      <a:r>
                        <a:rPr sz="700" spc="-10" dirty="0">
                          <a:latin typeface="Calibri"/>
                          <a:cs typeface="Calibri"/>
                        </a:rPr>
                        <a:t>e</a:t>
                      </a:r>
                      <a:r>
                        <a:rPr sz="700" dirty="0">
                          <a:latin typeface="Calibri"/>
                          <a:cs typeface="Calibri"/>
                        </a:rPr>
                        <a:t>ll</a:t>
                      </a:r>
                      <a:r>
                        <a:rPr sz="700" spc="-10" dirty="0">
                          <a:latin typeface="Calibri"/>
                          <a:cs typeface="Calibri"/>
                        </a:rPr>
                        <a:t>ow</a:t>
                      </a:r>
                      <a:r>
                        <a:rPr sz="700" dirty="0">
                          <a:latin typeface="Calibri"/>
                          <a:cs typeface="Calibri"/>
                        </a:rPr>
                        <a:t>s</a:t>
                      </a:r>
                      <a:r>
                        <a:rPr sz="700" spc="-5" dirty="0">
                          <a:latin typeface="Calibri"/>
                          <a:cs typeface="Calibri"/>
                        </a:rPr>
                        <a:t>h</a:t>
                      </a:r>
                      <a:r>
                        <a:rPr sz="700" dirty="0">
                          <a:latin typeface="Calibri"/>
                          <a:cs typeface="Calibri"/>
                        </a:rPr>
                        <a:t>ip s</a:t>
                      </a:r>
                      <a:r>
                        <a:rPr sz="700" spc="-5" dirty="0">
                          <a:latin typeface="Calibri"/>
                          <a:cs typeface="Calibri"/>
                        </a:rPr>
                        <a:t>t</a:t>
                      </a:r>
                      <a:r>
                        <a:rPr sz="700" dirty="0">
                          <a:latin typeface="Calibri"/>
                          <a:cs typeface="Calibri"/>
                        </a:rPr>
                        <a:t>i</a:t>
                      </a:r>
                      <a:r>
                        <a:rPr sz="700" spc="-5" dirty="0">
                          <a:latin typeface="Calibri"/>
                          <a:cs typeface="Calibri"/>
                        </a:rPr>
                        <a:t>p</a:t>
                      </a:r>
                      <a:r>
                        <a:rPr sz="700" spc="-10" dirty="0">
                          <a:latin typeface="Calibri"/>
                          <a:cs typeface="Calibri"/>
                        </a:rPr>
                        <a:t>e</a:t>
                      </a:r>
                      <a:r>
                        <a:rPr sz="700" spc="-5" dirty="0">
                          <a:latin typeface="Calibri"/>
                          <a:cs typeface="Calibri"/>
                        </a:rPr>
                        <a:t>nd</a:t>
                      </a:r>
                      <a:r>
                        <a:rPr sz="700" dirty="0">
                          <a:latin typeface="Calibri"/>
                          <a:cs typeface="Calibri"/>
                        </a:rPr>
                        <a:t>s</a:t>
                      </a:r>
                      <a:r>
                        <a:rPr sz="700" spc="5" dirty="0">
                          <a:latin typeface="Calibri"/>
                          <a:cs typeface="Calibri"/>
                        </a:rPr>
                        <a:t> </a:t>
                      </a:r>
                      <a:r>
                        <a:rPr sz="700" spc="-5" dirty="0">
                          <a:latin typeface="Calibri"/>
                          <a:cs typeface="Calibri"/>
                        </a:rPr>
                        <a:t>pa</a:t>
                      </a:r>
                      <a:r>
                        <a:rPr sz="700" dirty="0">
                          <a:latin typeface="Calibri"/>
                          <a:cs typeface="Calibri"/>
                        </a:rPr>
                        <a:t>id </a:t>
                      </a:r>
                      <a:r>
                        <a:rPr sz="700" spc="-5" dirty="0">
                          <a:latin typeface="Calibri"/>
                          <a:cs typeface="Calibri"/>
                        </a:rPr>
                        <a:t>t</a:t>
                      </a:r>
                      <a:r>
                        <a:rPr sz="700" dirty="0">
                          <a:latin typeface="Calibri"/>
                          <a:cs typeface="Calibri"/>
                        </a:rPr>
                        <a:t>o </a:t>
                      </a:r>
                      <a:r>
                        <a:rPr sz="700" spc="-5" dirty="0">
                          <a:latin typeface="Calibri"/>
                          <a:cs typeface="Calibri"/>
                        </a:rPr>
                        <a:t>r</a:t>
                      </a:r>
                      <a:r>
                        <a:rPr sz="700" spc="-10" dirty="0">
                          <a:latin typeface="Calibri"/>
                          <a:cs typeface="Calibri"/>
                        </a:rPr>
                        <a:t>e</a:t>
                      </a:r>
                      <a:r>
                        <a:rPr sz="700" dirty="0">
                          <a:latin typeface="Calibri"/>
                          <a:cs typeface="Calibri"/>
                        </a:rPr>
                        <a:t>s</a:t>
                      </a:r>
                      <a:r>
                        <a:rPr sz="700" spc="-10" dirty="0">
                          <a:latin typeface="Calibri"/>
                          <a:cs typeface="Calibri"/>
                        </a:rPr>
                        <a:t>e</a:t>
                      </a:r>
                      <a:r>
                        <a:rPr sz="700" spc="-5" dirty="0">
                          <a:latin typeface="Calibri"/>
                          <a:cs typeface="Calibri"/>
                        </a:rPr>
                        <a:t>arch</a:t>
                      </a:r>
                      <a:r>
                        <a:rPr sz="700" spc="5" dirty="0">
                          <a:latin typeface="Calibri"/>
                          <a:cs typeface="Calibri"/>
                        </a:rPr>
                        <a:t>/</a:t>
                      </a:r>
                      <a:r>
                        <a:rPr sz="700" spc="-5" dirty="0">
                          <a:latin typeface="Calibri"/>
                          <a:cs typeface="Calibri"/>
                        </a:rPr>
                        <a:t>p</a:t>
                      </a:r>
                      <a:r>
                        <a:rPr sz="700" spc="-10" dirty="0">
                          <a:latin typeface="Calibri"/>
                          <a:cs typeface="Calibri"/>
                        </a:rPr>
                        <a:t>o</a:t>
                      </a:r>
                      <a:r>
                        <a:rPr sz="700" dirty="0">
                          <a:latin typeface="Calibri"/>
                          <a:cs typeface="Calibri"/>
                        </a:rPr>
                        <a:t>s</a:t>
                      </a:r>
                      <a:r>
                        <a:rPr sz="700" spc="-5" dirty="0">
                          <a:latin typeface="Calibri"/>
                          <a:cs typeface="Calibri"/>
                        </a:rPr>
                        <a:t>td</a:t>
                      </a:r>
                      <a:r>
                        <a:rPr sz="700" spc="-10" dirty="0">
                          <a:latin typeface="Calibri"/>
                          <a:cs typeface="Calibri"/>
                        </a:rPr>
                        <a:t>o</a:t>
                      </a:r>
                      <a:r>
                        <a:rPr sz="700" spc="-5" dirty="0">
                          <a:latin typeface="Calibri"/>
                          <a:cs typeface="Calibri"/>
                        </a:rPr>
                        <a:t>ct</a:t>
                      </a:r>
                      <a:r>
                        <a:rPr sz="700" spc="-10" dirty="0">
                          <a:latin typeface="Calibri"/>
                          <a:cs typeface="Calibri"/>
                        </a:rPr>
                        <a:t>o</a:t>
                      </a:r>
                      <a:r>
                        <a:rPr sz="700" spc="-5" dirty="0">
                          <a:latin typeface="Calibri"/>
                          <a:cs typeface="Calibri"/>
                        </a:rPr>
                        <a:t>ra</a:t>
                      </a:r>
                      <a:r>
                        <a:rPr sz="700" dirty="0">
                          <a:latin typeface="Calibri"/>
                          <a:cs typeface="Calibri"/>
                        </a:rPr>
                        <a:t>l</a:t>
                      </a:r>
                      <a:r>
                        <a:rPr sz="700" spc="5" dirty="0">
                          <a:latin typeface="Calibri"/>
                          <a:cs typeface="Calibri"/>
                        </a:rPr>
                        <a:t> </a:t>
                      </a:r>
                      <a:r>
                        <a:rPr sz="700" dirty="0">
                          <a:latin typeface="Calibri"/>
                          <a:cs typeface="Calibri"/>
                        </a:rPr>
                        <a:t>s</a:t>
                      </a:r>
                      <a:r>
                        <a:rPr sz="700" spc="-5" dirty="0">
                          <a:latin typeface="Calibri"/>
                          <a:cs typeface="Calibri"/>
                        </a:rPr>
                        <a:t>ch</a:t>
                      </a:r>
                      <a:r>
                        <a:rPr sz="700" spc="-10" dirty="0">
                          <a:latin typeface="Calibri"/>
                          <a:cs typeface="Calibri"/>
                        </a:rPr>
                        <a:t>o</a:t>
                      </a:r>
                      <a:r>
                        <a:rPr sz="700" dirty="0">
                          <a:latin typeface="Calibri"/>
                          <a:cs typeface="Calibri"/>
                        </a:rPr>
                        <a:t>l</a:t>
                      </a:r>
                      <a:r>
                        <a:rPr sz="700" spc="-5" dirty="0">
                          <a:latin typeface="Calibri"/>
                          <a:cs typeface="Calibri"/>
                        </a:rPr>
                        <a:t>ars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103505">
                        <a:lnSpc>
                          <a:spcPct val="110300"/>
                        </a:lnSpc>
                      </a:pPr>
                      <a:r>
                        <a:rPr sz="700" b="1" spc="-5" dirty="0">
                          <a:solidFill>
                            <a:srgbClr val="FF0000"/>
                          </a:solidFill>
                          <a:latin typeface="Calibri"/>
                          <a:cs typeface="Calibri"/>
                        </a:rPr>
                        <a:t>U</a:t>
                      </a:r>
                      <a:r>
                        <a:rPr sz="700" b="1" spc="5" dirty="0">
                          <a:solidFill>
                            <a:srgbClr val="FF0000"/>
                          </a:solidFill>
                          <a:latin typeface="Calibri"/>
                          <a:cs typeface="Calibri"/>
                        </a:rPr>
                        <a:t>s</a:t>
                      </a:r>
                      <a:r>
                        <a:rPr sz="700" b="1" dirty="0">
                          <a:solidFill>
                            <a:srgbClr val="FF0000"/>
                          </a:solidFill>
                          <a:latin typeface="Calibri"/>
                          <a:cs typeface="Calibri"/>
                        </a:rPr>
                        <a:t>ed</a:t>
                      </a:r>
                      <a:r>
                        <a:rPr sz="700" b="1" spc="5" dirty="0">
                          <a:solidFill>
                            <a:srgbClr val="FF0000"/>
                          </a:solidFill>
                          <a:latin typeface="Calibri"/>
                          <a:cs typeface="Calibri"/>
                        </a:rPr>
                        <a:t> </a:t>
                      </a:r>
                      <a:r>
                        <a:rPr sz="700" b="1" spc="-10" dirty="0">
                          <a:solidFill>
                            <a:srgbClr val="FF0000"/>
                          </a:solidFill>
                          <a:latin typeface="Calibri"/>
                          <a:cs typeface="Calibri"/>
                        </a:rPr>
                        <a:t>w</a:t>
                      </a:r>
                      <a:r>
                        <a:rPr sz="700" b="1" spc="-5" dirty="0">
                          <a:solidFill>
                            <a:srgbClr val="FF0000"/>
                          </a:solidFill>
                          <a:latin typeface="Calibri"/>
                          <a:cs typeface="Calibri"/>
                        </a:rPr>
                        <a:t>h</a:t>
                      </a:r>
                      <a:r>
                        <a:rPr sz="700" b="1" dirty="0">
                          <a:solidFill>
                            <a:srgbClr val="FF0000"/>
                          </a:solidFill>
                          <a:latin typeface="Calibri"/>
                          <a:cs typeface="Calibri"/>
                        </a:rPr>
                        <a:t>en</a:t>
                      </a:r>
                      <a:r>
                        <a:rPr sz="700" b="1" spc="5" dirty="0">
                          <a:solidFill>
                            <a:srgbClr val="FF0000"/>
                          </a:solidFill>
                          <a:latin typeface="Calibri"/>
                          <a:cs typeface="Calibri"/>
                        </a:rPr>
                        <a:t> </a:t>
                      </a:r>
                      <a:r>
                        <a:rPr sz="700" b="1" dirty="0">
                          <a:solidFill>
                            <a:srgbClr val="FF0000"/>
                          </a:solidFill>
                          <a:latin typeface="Calibri"/>
                          <a:cs typeface="Calibri"/>
                        </a:rPr>
                        <a:t>c</a:t>
                      </a:r>
                      <a:r>
                        <a:rPr sz="700" b="1" spc="-5" dirty="0">
                          <a:solidFill>
                            <a:srgbClr val="FF0000"/>
                          </a:solidFill>
                          <a:latin typeface="Calibri"/>
                          <a:cs typeface="Calibri"/>
                        </a:rPr>
                        <a:t>ha</a:t>
                      </a:r>
                      <a:r>
                        <a:rPr sz="700" b="1" spc="5" dirty="0">
                          <a:solidFill>
                            <a:srgbClr val="FF0000"/>
                          </a:solidFill>
                          <a:latin typeface="Calibri"/>
                          <a:cs typeface="Calibri"/>
                        </a:rPr>
                        <a:t>r</a:t>
                      </a:r>
                      <a:r>
                        <a:rPr sz="700" b="1" dirty="0">
                          <a:solidFill>
                            <a:srgbClr val="FF0000"/>
                          </a:solidFill>
                          <a:latin typeface="Calibri"/>
                          <a:cs typeface="Calibri"/>
                        </a:rPr>
                        <a:t>gi</a:t>
                      </a:r>
                      <a:r>
                        <a:rPr sz="700" b="1" spc="-5" dirty="0">
                          <a:solidFill>
                            <a:srgbClr val="FF0000"/>
                          </a:solidFill>
                          <a:latin typeface="Calibri"/>
                          <a:cs typeface="Calibri"/>
                        </a:rPr>
                        <a:t>n</a:t>
                      </a:r>
                      <a:r>
                        <a:rPr sz="700" b="1" dirty="0">
                          <a:solidFill>
                            <a:srgbClr val="FF0000"/>
                          </a:solidFill>
                          <a:latin typeface="Calibri"/>
                          <a:cs typeface="Calibri"/>
                        </a:rPr>
                        <a:t>g</a:t>
                      </a:r>
                      <a:r>
                        <a:rPr sz="700" b="1" spc="10" dirty="0">
                          <a:solidFill>
                            <a:srgbClr val="FF0000"/>
                          </a:solidFill>
                          <a:latin typeface="Calibri"/>
                          <a:cs typeface="Calibri"/>
                        </a:rPr>
                        <a:t> </a:t>
                      </a:r>
                      <a:r>
                        <a:rPr sz="700" b="1" spc="5" dirty="0">
                          <a:solidFill>
                            <a:srgbClr val="FF0000"/>
                          </a:solidFill>
                          <a:latin typeface="Calibri"/>
                          <a:cs typeface="Calibri"/>
                        </a:rPr>
                        <a:t>s</a:t>
                      </a:r>
                      <a:r>
                        <a:rPr sz="700" b="1" spc="-5" dirty="0">
                          <a:solidFill>
                            <a:srgbClr val="FF0000"/>
                          </a:solidFill>
                          <a:latin typeface="Calibri"/>
                          <a:cs typeface="Calibri"/>
                        </a:rPr>
                        <a:t>p</a:t>
                      </a:r>
                      <a:r>
                        <a:rPr sz="700" b="1" dirty="0">
                          <a:solidFill>
                            <a:srgbClr val="FF0000"/>
                          </a:solidFill>
                          <a:latin typeface="Calibri"/>
                          <a:cs typeface="Calibri"/>
                        </a:rPr>
                        <a:t>ecific</a:t>
                      </a:r>
                      <a:r>
                        <a:rPr sz="700" b="1" spc="-5" dirty="0">
                          <a:solidFill>
                            <a:srgbClr val="FF0000"/>
                          </a:solidFill>
                          <a:latin typeface="Calibri"/>
                          <a:cs typeface="Calibri"/>
                        </a:rPr>
                        <a:t>a</a:t>
                      </a:r>
                      <a:r>
                        <a:rPr sz="700" b="1" dirty="0">
                          <a:solidFill>
                            <a:srgbClr val="FF0000"/>
                          </a:solidFill>
                          <a:latin typeface="Calibri"/>
                          <a:cs typeface="Calibri"/>
                        </a:rPr>
                        <a:t>lly</a:t>
                      </a:r>
                      <a:r>
                        <a:rPr sz="700" b="1" spc="10" dirty="0">
                          <a:solidFill>
                            <a:srgbClr val="FF0000"/>
                          </a:solidFill>
                          <a:latin typeface="Calibri"/>
                          <a:cs typeface="Calibri"/>
                        </a:rPr>
                        <a:t> </a:t>
                      </a:r>
                      <a:r>
                        <a:rPr sz="700" b="1" dirty="0">
                          <a:solidFill>
                            <a:srgbClr val="FF0000"/>
                          </a:solidFill>
                          <a:latin typeface="Calibri"/>
                          <a:cs typeface="Calibri"/>
                        </a:rPr>
                        <a:t>to </a:t>
                      </a:r>
                      <a:r>
                        <a:rPr sz="700" b="1" spc="-5" dirty="0">
                          <a:solidFill>
                            <a:srgbClr val="FF0000"/>
                          </a:solidFill>
                          <a:latin typeface="Calibri"/>
                          <a:cs typeface="Calibri"/>
                        </a:rPr>
                        <a:t>non-</a:t>
                      </a:r>
                      <a:r>
                        <a:rPr sz="700" b="1" dirty="0">
                          <a:solidFill>
                            <a:srgbClr val="FF0000"/>
                          </a:solidFill>
                          <a:latin typeface="Calibri"/>
                          <a:cs typeface="Calibri"/>
                        </a:rPr>
                        <a:t>fe</a:t>
                      </a:r>
                      <a:r>
                        <a:rPr sz="700" b="1" spc="-5" dirty="0">
                          <a:solidFill>
                            <a:srgbClr val="FF0000"/>
                          </a:solidFill>
                          <a:latin typeface="Calibri"/>
                          <a:cs typeface="Calibri"/>
                        </a:rPr>
                        <a:t>d</a:t>
                      </a:r>
                      <a:r>
                        <a:rPr sz="700" b="1" dirty="0">
                          <a:solidFill>
                            <a:srgbClr val="FF0000"/>
                          </a:solidFill>
                          <a:latin typeface="Calibri"/>
                          <a:cs typeface="Calibri"/>
                        </a:rPr>
                        <a:t>e</a:t>
                      </a:r>
                      <a:r>
                        <a:rPr sz="700" b="1" spc="5" dirty="0">
                          <a:solidFill>
                            <a:srgbClr val="FF0000"/>
                          </a:solidFill>
                          <a:latin typeface="Calibri"/>
                          <a:cs typeface="Calibri"/>
                        </a:rPr>
                        <a:t>r</a:t>
                      </a:r>
                      <a:r>
                        <a:rPr sz="700" b="1" spc="-5" dirty="0">
                          <a:solidFill>
                            <a:srgbClr val="FF0000"/>
                          </a:solidFill>
                          <a:latin typeface="Calibri"/>
                          <a:cs typeface="Calibri"/>
                        </a:rPr>
                        <a:t>a</a:t>
                      </a:r>
                      <a:r>
                        <a:rPr sz="700" b="1" dirty="0">
                          <a:solidFill>
                            <a:srgbClr val="FF0000"/>
                          </a:solidFill>
                          <a:latin typeface="Calibri"/>
                          <a:cs typeface="Calibri"/>
                        </a:rPr>
                        <a:t>l</a:t>
                      </a:r>
                      <a:r>
                        <a:rPr sz="700" b="1" spc="5" dirty="0">
                          <a:solidFill>
                            <a:srgbClr val="FF0000"/>
                          </a:solidFill>
                          <a:latin typeface="Calibri"/>
                          <a:cs typeface="Calibri"/>
                        </a:rPr>
                        <a:t> </a:t>
                      </a:r>
                      <a:r>
                        <a:rPr sz="700" b="1" dirty="0">
                          <a:solidFill>
                            <a:srgbClr val="FF0000"/>
                          </a:solidFill>
                          <a:latin typeface="Calibri"/>
                          <a:cs typeface="Calibri"/>
                        </a:rPr>
                        <a:t>fell</a:t>
                      </a:r>
                      <a:r>
                        <a:rPr sz="700" b="1" spc="-5" dirty="0">
                          <a:solidFill>
                            <a:srgbClr val="FF0000"/>
                          </a:solidFill>
                          <a:latin typeface="Calibri"/>
                          <a:cs typeface="Calibri"/>
                        </a:rPr>
                        <a:t>o</a:t>
                      </a:r>
                      <a:r>
                        <a:rPr sz="700" b="1" spc="-10" dirty="0">
                          <a:solidFill>
                            <a:srgbClr val="FF0000"/>
                          </a:solidFill>
                          <a:latin typeface="Calibri"/>
                          <a:cs typeface="Calibri"/>
                        </a:rPr>
                        <a:t>w</a:t>
                      </a:r>
                      <a:r>
                        <a:rPr sz="700" b="1" spc="5" dirty="0">
                          <a:solidFill>
                            <a:srgbClr val="FF0000"/>
                          </a:solidFill>
                          <a:latin typeface="Calibri"/>
                          <a:cs typeface="Calibri"/>
                        </a:rPr>
                        <a:t>s</a:t>
                      </a:r>
                      <a:r>
                        <a:rPr sz="700" b="1" spc="-5" dirty="0">
                          <a:solidFill>
                            <a:srgbClr val="FF0000"/>
                          </a:solidFill>
                          <a:latin typeface="Calibri"/>
                          <a:cs typeface="Calibri"/>
                        </a:rPr>
                        <a:t>h</a:t>
                      </a:r>
                      <a:r>
                        <a:rPr sz="700" b="1" dirty="0">
                          <a:solidFill>
                            <a:srgbClr val="FF0000"/>
                          </a:solidFill>
                          <a:latin typeface="Calibri"/>
                          <a:cs typeface="Calibri"/>
                        </a:rPr>
                        <a:t>ip</a:t>
                      </a:r>
                      <a:r>
                        <a:rPr sz="700" b="1" spc="5" dirty="0">
                          <a:solidFill>
                            <a:srgbClr val="FF0000"/>
                          </a:solidFill>
                          <a:latin typeface="Calibri"/>
                          <a:cs typeface="Calibri"/>
                        </a:rPr>
                        <a:t> </a:t>
                      </a:r>
                      <a:r>
                        <a:rPr sz="700" b="1" spc="-5" dirty="0">
                          <a:solidFill>
                            <a:srgbClr val="FF0000"/>
                          </a:solidFill>
                          <a:latin typeface="Calibri"/>
                          <a:cs typeface="Calibri"/>
                        </a:rPr>
                        <a:t>a</a:t>
                      </a:r>
                      <a:r>
                        <a:rPr sz="700" b="1" spc="-10" dirty="0">
                          <a:solidFill>
                            <a:srgbClr val="FF0000"/>
                          </a:solidFill>
                          <a:latin typeface="Calibri"/>
                          <a:cs typeface="Calibri"/>
                        </a:rPr>
                        <a:t>w</a:t>
                      </a:r>
                      <a:r>
                        <a:rPr sz="700" b="1" spc="-5" dirty="0">
                          <a:solidFill>
                            <a:srgbClr val="FF0000"/>
                          </a:solidFill>
                          <a:latin typeface="Calibri"/>
                          <a:cs typeface="Calibri"/>
                        </a:rPr>
                        <a:t>a</a:t>
                      </a:r>
                      <a:r>
                        <a:rPr sz="700" b="1" spc="5" dirty="0">
                          <a:solidFill>
                            <a:srgbClr val="FF0000"/>
                          </a:solidFill>
                          <a:latin typeface="Calibri"/>
                          <a:cs typeface="Calibri"/>
                        </a:rPr>
                        <a:t>r</a:t>
                      </a:r>
                      <a:r>
                        <a:rPr sz="700" b="1" spc="-5" dirty="0">
                          <a:solidFill>
                            <a:srgbClr val="FF0000"/>
                          </a:solidFill>
                          <a:latin typeface="Calibri"/>
                          <a:cs typeface="Calibri"/>
                        </a:rPr>
                        <a:t>d</a:t>
                      </a:r>
                      <a:r>
                        <a:rPr sz="700" b="1" dirty="0">
                          <a:solidFill>
                            <a:srgbClr val="FF0000"/>
                          </a:solidFill>
                          <a:latin typeface="Calibri"/>
                          <a:cs typeface="Calibri"/>
                        </a:rPr>
                        <a:t>s </a:t>
                      </a:r>
                      <a:r>
                        <a:rPr sz="700" b="1" spc="5" dirty="0">
                          <a:solidFill>
                            <a:srgbClr val="FF0000"/>
                          </a:solidFill>
                          <a:latin typeface="Calibri"/>
                          <a:cs typeface="Calibri"/>
                        </a:rPr>
                        <a:t>(</a:t>
                      </a:r>
                      <a:r>
                        <a:rPr sz="700" b="1" dirty="0">
                          <a:solidFill>
                            <a:srgbClr val="FF0000"/>
                          </a:solidFill>
                          <a:latin typeface="Calibri"/>
                          <a:cs typeface="Calibri"/>
                        </a:rPr>
                        <a:t>t</a:t>
                      </a:r>
                      <a:r>
                        <a:rPr sz="700" b="1" spc="5" dirty="0">
                          <a:solidFill>
                            <a:srgbClr val="FF0000"/>
                          </a:solidFill>
                          <a:latin typeface="Calibri"/>
                          <a:cs typeface="Calibri"/>
                        </a:rPr>
                        <a:t>r</a:t>
                      </a:r>
                      <a:r>
                        <a:rPr sz="700" b="1" spc="-5" dirty="0">
                          <a:solidFill>
                            <a:srgbClr val="FF0000"/>
                          </a:solidFill>
                          <a:latin typeface="Calibri"/>
                          <a:cs typeface="Calibri"/>
                        </a:rPr>
                        <a:t>a</a:t>
                      </a:r>
                      <a:r>
                        <a:rPr sz="700" b="1" dirty="0">
                          <a:solidFill>
                            <a:srgbClr val="FF0000"/>
                          </a:solidFill>
                          <a:latin typeface="Calibri"/>
                          <a:cs typeface="Calibri"/>
                        </a:rPr>
                        <a:t>i</a:t>
                      </a:r>
                      <a:r>
                        <a:rPr sz="700" b="1" spc="-5" dirty="0">
                          <a:solidFill>
                            <a:srgbClr val="FF0000"/>
                          </a:solidFill>
                          <a:latin typeface="Calibri"/>
                          <a:cs typeface="Calibri"/>
                        </a:rPr>
                        <a:t>n</a:t>
                      </a:r>
                      <a:r>
                        <a:rPr sz="700" b="1" dirty="0">
                          <a:solidFill>
                            <a:srgbClr val="FF0000"/>
                          </a:solidFill>
                          <a:latin typeface="Calibri"/>
                          <a:cs typeface="Calibri"/>
                        </a:rPr>
                        <a:t>i</a:t>
                      </a:r>
                      <a:r>
                        <a:rPr sz="700" b="1" spc="-5" dirty="0">
                          <a:solidFill>
                            <a:srgbClr val="FF0000"/>
                          </a:solidFill>
                          <a:latin typeface="Calibri"/>
                          <a:cs typeface="Calibri"/>
                        </a:rPr>
                        <a:t>n</a:t>
                      </a:r>
                      <a:r>
                        <a:rPr sz="700" b="1" dirty="0">
                          <a:solidFill>
                            <a:srgbClr val="FF0000"/>
                          </a:solidFill>
                          <a:latin typeface="Calibri"/>
                          <a:cs typeface="Calibri"/>
                        </a:rPr>
                        <a:t>g</a:t>
                      </a:r>
                      <a:r>
                        <a:rPr sz="700" b="1" spc="10" dirty="0">
                          <a:solidFill>
                            <a:srgbClr val="FF0000"/>
                          </a:solidFill>
                          <a:latin typeface="Calibri"/>
                          <a:cs typeface="Calibri"/>
                        </a:rPr>
                        <a:t> </a:t>
                      </a:r>
                      <a:r>
                        <a:rPr sz="700" b="1" dirty="0">
                          <a:solidFill>
                            <a:srgbClr val="FF0000"/>
                          </a:solidFill>
                          <a:latin typeface="Calibri"/>
                          <a:cs typeface="Calibri"/>
                        </a:rPr>
                        <a:t>g</a:t>
                      </a:r>
                      <a:r>
                        <a:rPr sz="700" b="1" spc="5" dirty="0">
                          <a:solidFill>
                            <a:srgbClr val="FF0000"/>
                          </a:solidFill>
                          <a:latin typeface="Calibri"/>
                          <a:cs typeface="Calibri"/>
                        </a:rPr>
                        <a:t>r</a:t>
                      </a:r>
                      <a:r>
                        <a:rPr sz="700" b="1" spc="-5" dirty="0">
                          <a:solidFill>
                            <a:srgbClr val="FF0000"/>
                          </a:solidFill>
                          <a:latin typeface="Calibri"/>
                          <a:cs typeface="Calibri"/>
                        </a:rPr>
                        <a:t>an</a:t>
                      </a:r>
                      <a:r>
                        <a:rPr sz="700" b="1" dirty="0">
                          <a:solidFill>
                            <a:srgbClr val="FF0000"/>
                          </a:solidFill>
                          <a:latin typeface="Calibri"/>
                          <a:cs typeface="Calibri"/>
                        </a:rPr>
                        <a:t>t</a:t>
                      </a:r>
                      <a:r>
                        <a:rPr sz="700" b="1" spc="5" dirty="0">
                          <a:solidFill>
                            <a:srgbClr val="FF0000"/>
                          </a:solidFill>
                          <a:latin typeface="Calibri"/>
                          <a:cs typeface="Calibri"/>
                        </a:rPr>
                        <a:t>s)</a:t>
                      </a:r>
                      <a:r>
                        <a:rPr sz="700" b="1" dirty="0">
                          <a:solidFill>
                            <a:srgbClr val="FF0000"/>
                          </a:solidFill>
                          <a:latin typeface="Calibri"/>
                          <a:cs typeface="Calibri"/>
                        </a:rPr>
                        <a:t>,</a:t>
                      </a:r>
                      <a:r>
                        <a:rPr sz="700" b="1" spc="10" dirty="0">
                          <a:solidFill>
                            <a:srgbClr val="FF0000"/>
                          </a:solidFill>
                          <a:latin typeface="Calibri"/>
                          <a:cs typeface="Calibri"/>
                        </a:rPr>
                        <a:t> </a:t>
                      </a:r>
                      <a:r>
                        <a:rPr sz="700" b="1" dirty="0">
                          <a:solidFill>
                            <a:srgbClr val="FF0000"/>
                          </a:solidFill>
                          <a:latin typeface="Calibri"/>
                          <a:cs typeface="Calibri"/>
                        </a:rPr>
                        <a:t>f</a:t>
                      </a:r>
                      <a:r>
                        <a:rPr sz="700" b="1" spc="-5" dirty="0">
                          <a:solidFill>
                            <a:srgbClr val="FF0000"/>
                          </a:solidFill>
                          <a:latin typeface="Calibri"/>
                          <a:cs typeface="Calibri"/>
                        </a:rPr>
                        <a:t>ounda</a:t>
                      </a:r>
                      <a:r>
                        <a:rPr sz="700" b="1" dirty="0">
                          <a:solidFill>
                            <a:srgbClr val="FF0000"/>
                          </a:solidFill>
                          <a:latin typeface="Calibri"/>
                          <a:cs typeface="Calibri"/>
                        </a:rPr>
                        <a:t>ti</a:t>
                      </a:r>
                      <a:r>
                        <a:rPr sz="700" b="1" spc="-5" dirty="0">
                          <a:solidFill>
                            <a:srgbClr val="FF0000"/>
                          </a:solidFill>
                          <a:latin typeface="Calibri"/>
                          <a:cs typeface="Calibri"/>
                        </a:rPr>
                        <a:t>on</a:t>
                      </a:r>
                      <a:r>
                        <a:rPr sz="700" b="1" dirty="0">
                          <a:solidFill>
                            <a:srgbClr val="FF0000"/>
                          </a:solidFill>
                          <a:latin typeface="Calibri"/>
                          <a:cs typeface="Calibri"/>
                        </a:rPr>
                        <a:t>,</a:t>
                      </a:r>
                      <a:r>
                        <a:rPr sz="700" b="1" spc="10" dirty="0">
                          <a:solidFill>
                            <a:srgbClr val="FF0000"/>
                          </a:solidFill>
                          <a:latin typeface="Calibri"/>
                          <a:cs typeface="Calibri"/>
                        </a:rPr>
                        <a:t> </a:t>
                      </a:r>
                      <a:r>
                        <a:rPr sz="700" b="1" spc="-5" dirty="0">
                          <a:solidFill>
                            <a:srgbClr val="FF0000"/>
                          </a:solidFill>
                          <a:latin typeface="Calibri"/>
                          <a:cs typeface="Calibri"/>
                        </a:rPr>
                        <a:t>o</a:t>
                      </a:r>
                      <a:r>
                        <a:rPr sz="700" b="1" dirty="0">
                          <a:solidFill>
                            <a:srgbClr val="FF0000"/>
                          </a:solidFill>
                          <a:latin typeface="Calibri"/>
                          <a:cs typeface="Calibri"/>
                        </a:rPr>
                        <a:t>r </a:t>
                      </a:r>
                      <a:r>
                        <a:rPr sz="700" b="1" spc="5" dirty="0">
                          <a:solidFill>
                            <a:srgbClr val="FF0000"/>
                          </a:solidFill>
                          <a:latin typeface="Calibri"/>
                          <a:cs typeface="Calibri"/>
                        </a:rPr>
                        <a:t>s</a:t>
                      </a:r>
                      <a:r>
                        <a:rPr sz="700" b="1" spc="-5" dirty="0">
                          <a:solidFill>
                            <a:srgbClr val="FF0000"/>
                          </a:solidFill>
                          <a:latin typeface="Calibri"/>
                          <a:cs typeface="Calibri"/>
                        </a:rPr>
                        <a:t>p</a:t>
                      </a:r>
                      <a:r>
                        <a:rPr sz="700" b="1" dirty="0">
                          <a:solidFill>
                            <a:srgbClr val="FF0000"/>
                          </a:solidFill>
                          <a:latin typeface="Calibri"/>
                          <a:cs typeface="Calibri"/>
                        </a:rPr>
                        <a:t>eci</a:t>
                      </a:r>
                      <a:r>
                        <a:rPr sz="700" b="1" spc="-5" dirty="0">
                          <a:solidFill>
                            <a:srgbClr val="FF0000"/>
                          </a:solidFill>
                          <a:latin typeface="Calibri"/>
                          <a:cs typeface="Calibri"/>
                        </a:rPr>
                        <a:t>a</a:t>
                      </a:r>
                      <a:r>
                        <a:rPr sz="700" b="1" dirty="0">
                          <a:solidFill>
                            <a:srgbClr val="FF0000"/>
                          </a:solidFill>
                          <a:latin typeface="Calibri"/>
                          <a:cs typeface="Calibri"/>
                        </a:rPr>
                        <a:t>l</a:t>
                      </a:r>
                      <a:r>
                        <a:rPr sz="700" b="1" spc="5" dirty="0">
                          <a:solidFill>
                            <a:srgbClr val="FF0000"/>
                          </a:solidFill>
                          <a:latin typeface="Calibri"/>
                          <a:cs typeface="Calibri"/>
                        </a:rPr>
                        <a:t> </a:t>
                      </a:r>
                      <a:r>
                        <a:rPr sz="700" b="1" spc="-5" dirty="0">
                          <a:solidFill>
                            <a:srgbClr val="FF0000"/>
                          </a:solidFill>
                          <a:latin typeface="Calibri"/>
                          <a:cs typeface="Calibri"/>
                        </a:rPr>
                        <a:t>po</a:t>
                      </a:r>
                      <a:r>
                        <a:rPr sz="700" b="1" spc="5" dirty="0">
                          <a:solidFill>
                            <a:srgbClr val="FF0000"/>
                          </a:solidFill>
                          <a:latin typeface="Calibri"/>
                          <a:cs typeface="Calibri"/>
                        </a:rPr>
                        <a:t>s</a:t>
                      </a:r>
                      <a:r>
                        <a:rPr sz="700" b="1" dirty="0">
                          <a:solidFill>
                            <a:srgbClr val="FF0000"/>
                          </a:solidFill>
                          <a:latin typeface="Calibri"/>
                          <a:cs typeface="Calibri"/>
                        </a:rPr>
                        <a:t>t</a:t>
                      </a:r>
                      <a:r>
                        <a:rPr sz="700" b="1" spc="-5" dirty="0">
                          <a:solidFill>
                            <a:srgbClr val="FF0000"/>
                          </a:solidFill>
                          <a:latin typeface="Calibri"/>
                          <a:cs typeface="Calibri"/>
                        </a:rPr>
                        <a:t>do</a:t>
                      </a:r>
                      <a:r>
                        <a:rPr sz="700" b="1" dirty="0">
                          <a:solidFill>
                            <a:srgbClr val="FF0000"/>
                          </a:solidFill>
                          <a:latin typeface="Calibri"/>
                          <a:cs typeface="Calibri"/>
                        </a:rPr>
                        <a:t>ct</a:t>
                      </a:r>
                      <a:r>
                        <a:rPr sz="700" b="1" spc="-5" dirty="0">
                          <a:solidFill>
                            <a:srgbClr val="FF0000"/>
                          </a:solidFill>
                          <a:latin typeface="Calibri"/>
                          <a:cs typeface="Calibri"/>
                        </a:rPr>
                        <a:t>o</a:t>
                      </a:r>
                      <a:r>
                        <a:rPr sz="700" b="1" spc="5" dirty="0">
                          <a:solidFill>
                            <a:srgbClr val="FF0000"/>
                          </a:solidFill>
                          <a:latin typeface="Calibri"/>
                          <a:cs typeface="Calibri"/>
                        </a:rPr>
                        <a:t>r</a:t>
                      </a:r>
                      <a:r>
                        <a:rPr sz="700" b="1" spc="-5" dirty="0">
                          <a:solidFill>
                            <a:srgbClr val="FF0000"/>
                          </a:solidFill>
                          <a:latin typeface="Calibri"/>
                          <a:cs typeface="Calibri"/>
                        </a:rPr>
                        <a:t>a</a:t>
                      </a:r>
                      <a:r>
                        <a:rPr sz="700" b="1" dirty="0">
                          <a:solidFill>
                            <a:srgbClr val="FF0000"/>
                          </a:solidFill>
                          <a:latin typeface="Calibri"/>
                          <a:cs typeface="Calibri"/>
                        </a:rPr>
                        <a:t>l</a:t>
                      </a:r>
                      <a:r>
                        <a:rPr sz="700" b="1" spc="5" dirty="0">
                          <a:solidFill>
                            <a:srgbClr val="FF0000"/>
                          </a:solidFill>
                          <a:latin typeface="Calibri"/>
                          <a:cs typeface="Calibri"/>
                        </a:rPr>
                        <a:t> </a:t>
                      </a:r>
                      <a:r>
                        <a:rPr sz="700" b="1" dirty="0">
                          <a:solidFill>
                            <a:srgbClr val="FF0000"/>
                          </a:solidFill>
                          <a:latin typeface="Calibri"/>
                          <a:cs typeface="Calibri"/>
                        </a:rPr>
                        <a:t>fell</a:t>
                      </a:r>
                      <a:r>
                        <a:rPr sz="700" b="1" spc="-5" dirty="0">
                          <a:solidFill>
                            <a:srgbClr val="FF0000"/>
                          </a:solidFill>
                          <a:latin typeface="Calibri"/>
                          <a:cs typeface="Calibri"/>
                        </a:rPr>
                        <a:t>o</a:t>
                      </a:r>
                      <a:r>
                        <a:rPr sz="700" b="1" spc="-10" dirty="0">
                          <a:solidFill>
                            <a:srgbClr val="FF0000"/>
                          </a:solidFill>
                          <a:latin typeface="Calibri"/>
                          <a:cs typeface="Calibri"/>
                        </a:rPr>
                        <a:t>w</a:t>
                      </a:r>
                      <a:r>
                        <a:rPr sz="700" b="1" spc="5" dirty="0">
                          <a:solidFill>
                            <a:srgbClr val="FF0000"/>
                          </a:solidFill>
                          <a:latin typeface="Calibri"/>
                          <a:cs typeface="Calibri"/>
                        </a:rPr>
                        <a:t>s</a:t>
                      </a:r>
                      <a:r>
                        <a:rPr sz="700" b="1" spc="-5" dirty="0">
                          <a:solidFill>
                            <a:srgbClr val="FF0000"/>
                          </a:solidFill>
                          <a:latin typeface="Calibri"/>
                          <a:cs typeface="Calibri"/>
                        </a:rPr>
                        <a:t>h</a:t>
                      </a:r>
                      <a:r>
                        <a:rPr sz="700" b="1" dirty="0">
                          <a:solidFill>
                            <a:srgbClr val="FF0000"/>
                          </a:solidFill>
                          <a:latin typeface="Calibri"/>
                          <a:cs typeface="Calibri"/>
                        </a:rPr>
                        <a:t>i</a:t>
                      </a:r>
                      <a:r>
                        <a:rPr sz="700" b="1" spc="-5" dirty="0">
                          <a:solidFill>
                            <a:srgbClr val="FF0000"/>
                          </a:solidFill>
                          <a:latin typeface="Calibri"/>
                          <a:cs typeface="Calibri"/>
                        </a:rPr>
                        <a:t>p</a:t>
                      </a:r>
                      <a:r>
                        <a:rPr sz="700" b="1" spc="5" dirty="0">
                          <a:solidFill>
                            <a:srgbClr val="FF0000"/>
                          </a:solidFill>
                          <a:latin typeface="Calibri"/>
                          <a:cs typeface="Calibri"/>
                        </a:rPr>
                        <a:t>s</a:t>
                      </a:r>
                      <a:r>
                        <a:rPr sz="700" b="1" dirty="0">
                          <a:solidFill>
                            <a:srgbClr val="FF0000"/>
                          </a:solidFill>
                          <a:latin typeface="Calibri"/>
                          <a:cs typeface="Calibri"/>
                        </a:rPr>
                        <a:t>. </a:t>
                      </a:r>
                      <a:r>
                        <a:rPr sz="700" b="1" spc="-10" dirty="0">
                          <a:solidFill>
                            <a:srgbClr val="FF0000"/>
                          </a:solidFill>
                          <a:latin typeface="Calibri"/>
                          <a:cs typeface="Calibri"/>
                        </a:rPr>
                        <a:t>N</a:t>
                      </a:r>
                      <a:r>
                        <a:rPr sz="700" b="1" dirty="0">
                          <a:solidFill>
                            <a:srgbClr val="FF0000"/>
                          </a:solidFill>
                          <a:latin typeface="Calibri"/>
                          <a:cs typeface="Calibri"/>
                        </a:rPr>
                        <a:t>o</a:t>
                      </a:r>
                      <a:r>
                        <a:rPr sz="700" b="1" spc="5" dirty="0">
                          <a:solidFill>
                            <a:srgbClr val="FF0000"/>
                          </a:solidFill>
                          <a:latin typeface="Calibri"/>
                          <a:cs typeface="Calibri"/>
                        </a:rPr>
                        <a:t> s</a:t>
                      </a:r>
                      <a:r>
                        <a:rPr sz="700" b="1" dirty="0">
                          <a:solidFill>
                            <a:srgbClr val="FF0000"/>
                          </a:solidFill>
                          <a:latin typeface="Calibri"/>
                          <a:cs typeface="Calibri"/>
                        </a:rPr>
                        <a:t>t</a:t>
                      </a:r>
                      <a:r>
                        <a:rPr sz="700" b="1" spc="-5" dirty="0">
                          <a:solidFill>
                            <a:srgbClr val="FF0000"/>
                          </a:solidFill>
                          <a:latin typeface="Calibri"/>
                          <a:cs typeface="Calibri"/>
                        </a:rPr>
                        <a:t>a</a:t>
                      </a:r>
                      <a:r>
                        <a:rPr sz="700" b="1" dirty="0">
                          <a:solidFill>
                            <a:srgbClr val="FF0000"/>
                          </a:solidFill>
                          <a:latin typeface="Calibri"/>
                          <a:cs typeface="Calibri"/>
                        </a:rPr>
                        <a:t>ff</a:t>
                      </a:r>
                      <a:r>
                        <a:rPr sz="700" b="1" spc="10" dirty="0">
                          <a:solidFill>
                            <a:srgbClr val="FF0000"/>
                          </a:solidFill>
                          <a:latin typeface="Calibri"/>
                          <a:cs typeface="Calibri"/>
                        </a:rPr>
                        <a:t> </a:t>
                      </a:r>
                      <a:r>
                        <a:rPr sz="700" b="1" spc="-5" dirty="0">
                          <a:solidFill>
                            <a:srgbClr val="FF0000"/>
                          </a:solidFill>
                          <a:latin typeface="Calibri"/>
                          <a:cs typeface="Calibri"/>
                        </a:rPr>
                        <a:t>b</a:t>
                      </a:r>
                      <a:r>
                        <a:rPr sz="700" b="1" dirty="0">
                          <a:solidFill>
                            <a:srgbClr val="FF0000"/>
                          </a:solidFill>
                          <a:latin typeface="Calibri"/>
                          <a:cs typeface="Calibri"/>
                        </a:rPr>
                        <a:t>e</a:t>
                      </a:r>
                      <a:r>
                        <a:rPr sz="700" b="1" spc="-5" dirty="0">
                          <a:solidFill>
                            <a:srgbClr val="FF0000"/>
                          </a:solidFill>
                          <a:latin typeface="Calibri"/>
                          <a:cs typeface="Calibri"/>
                        </a:rPr>
                        <a:t>n</a:t>
                      </a:r>
                      <a:r>
                        <a:rPr sz="700" b="1" dirty="0">
                          <a:solidFill>
                            <a:srgbClr val="FF0000"/>
                          </a:solidFill>
                          <a:latin typeface="Calibri"/>
                          <a:cs typeface="Calibri"/>
                        </a:rPr>
                        <a:t>efits</a:t>
                      </a:r>
                      <a:r>
                        <a:rPr sz="700" b="1" spc="15" dirty="0">
                          <a:solidFill>
                            <a:srgbClr val="FF0000"/>
                          </a:solidFill>
                          <a:latin typeface="Calibri"/>
                          <a:cs typeface="Calibri"/>
                        </a:rPr>
                        <a:t> </a:t>
                      </a:r>
                      <a:r>
                        <a:rPr sz="700" b="1" dirty="0">
                          <a:solidFill>
                            <a:srgbClr val="FF0000"/>
                          </a:solidFill>
                          <a:latin typeface="Calibri"/>
                          <a:cs typeface="Calibri"/>
                        </a:rPr>
                        <a:t>ge</a:t>
                      </a:r>
                      <a:r>
                        <a:rPr sz="700" b="1" spc="-5" dirty="0">
                          <a:solidFill>
                            <a:srgbClr val="FF0000"/>
                          </a:solidFill>
                          <a:latin typeface="Calibri"/>
                          <a:cs typeface="Calibri"/>
                        </a:rPr>
                        <a:t>n</a:t>
                      </a:r>
                      <a:r>
                        <a:rPr sz="700" b="1" dirty="0">
                          <a:solidFill>
                            <a:srgbClr val="FF0000"/>
                          </a:solidFill>
                          <a:latin typeface="Calibri"/>
                          <a:cs typeface="Calibri"/>
                        </a:rPr>
                        <a:t>e</a:t>
                      </a:r>
                      <a:r>
                        <a:rPr sz="700" b="1" spc="5" dirty="0">
                          <a:solidFill>
                            <a:srgbClr val="FF0000"/>
                          </a:solidFill>
                          <a:latin typeface="Calibri"/>
                          <a:cs typeface="Calibri"/>
                        </a:rPr>
                        <a:t>r</a:t>
                      </a:r>
                      <a:r>
                        <a:rPr sz="700" b="1" spc="-5" dirty="0">
                          <a:solidFill>
                            <a:srgbClr val="FF0000"/>
                          </a:solidFill>
                          <a:latin typeface="Calibri"/>
                          <a:cs typeface="Calibri"/>
                        </a:rPr>
                        <a:t>a</a:t>
                      </a:r>
                      <a:r>
                        <a:rPr sz="700" b="1" dirty="0">
                          <a:solidFill>
                            <a:srgbClr val="FF0000"/>
                          </a:solidFill>
                          <a:latin typeface="Calibri"/>
                          <a:cs typeface="Calibri"/>
                        </a:rPr>
                        <a:t>te</a:t>
                      </a:r>
                      <a:r>
                        <a:rPr sz="700" b="1" spc="-5" dirty="0">
                          <a:solidFill>
                            <a:srgbClr val="FF0000"/>
                          </a:solidFill>
                          <a:latin typeface="Calibri"/>
                          <a:cs typeface="Calibri"/>
                        </a:rPr>
                        <a:t>d</a:t>
                      </a:r>
                      <a:r>
                        <a:rPr sz="700" b="1" dirty="0">
                          <a:solidFill>
                            <a:srgbClr val="FF0000"/>
                          </a:solidFill>
                          <a:latin typeface="Calibri"/>
                          <a:cs typeface="Calibri"/>
                        </a:rPr>
                        <a:t>. </a:t>
                      </a:r>
                      <a:r>
                        <a:rPr sz="700" b="1" spc="5" dirty="0">
                          <a:solidFill>
                            <a:srgbClr val="FF0000"/>
                          </a:solidFill>
                          <a:latin typeface="Calibri"/>
                          <a:cs typeface="Calibri"/>
                        </a:rPr>
                        <a:t> </a:t>
                      </a:r>
                      <a:r>
                        <a:rPr sz="700" b="1" spc="-10" dirty="0">
                          <a:solidFill>
                            <a:srgbClr val="FF0000"/>
                          </a:solidFill>
                          <a:latin typeface="Calibri"/>
                          <a:cs typeface="Calibri"/>
                        </a:rPr>
                        <a:t>N</a:t>
                      </a:r>
                      <a:r>
                        <a:rPr sz="700" b="1" dirty="0">
                          <a:solidFill>
                            <a:srgbClr val="FF0000"/>
                          </a:solidFill>
                          <a:latin typeface="Calibri"/>
                          <a:cs typeface="Calibri"/>
                        </a:rPr>
                        <a:t>o e</a:t>
                      </a:r>
                      <a:r>
                        <a:rPr sz="700" b="1" spc="-5" dirty="0">
                          <a:solidFill>
                            <a:srgbClr val="FF0000"/>
                          </a:solidFill>
                          <a:latin typeface="Calibri"/>
                          <a:cs typeface="Calibri"/>
                        </a:rPr>
                        <a:t>mp</a:t>
                      </a:r>
                      <a:r>
                        <a:rPr sz="700" b="1" dirty="0">
                          <a:solidFill>
                            <a:srgbClr val="FF0000"/>
                          </a:solidFill>
                          <a:latin typeface="Calibri"/>
                          <a:cs typeface="Calibri"/>
                        </a:rPr>
                        <a:t>l</a:t>
                      </a:r>
                      <a:r>
                        <a:rPr sz="700" b="1" spc="-5" dirty="0">
                          <a:solidFill>
                            <a:srgbClr val="FF0000"/>
                          </a:solidFill>
                          <a:latin typeface="Calibri"/>
                          <a:cs typeface="Calibri"/>
                        </a:rPr>
                        <a:t>o</a:t>
                      </a:r>
                      <a:r>
                        <a:rPr sz="700" b="1" spc="5" dirty="0">
                          <a:solidFill>
                            <a:srgbClr val="FF0000"/>
                          </a:solidFill>
                          <a:latin typeface="Calibri"/>
                          <a:cs typeface="Calibri"/>
                        </a:rPr>
                        <a:t>y</a:t>
                      </a:r>
                      <a:r>
                        <a:rPr sz="700" b="1" dirty="0">
                          <a:solidFill>
                            <a:srgbClr val="FF0000"/>
                          </a:solidFill>
                          <a:latin typeface="Calibri"/>
                          <a:cs typeface="Calibri"/>
                        </a:rPr>
                        <a:t>e</a:t>
                      </a:r>
                      <a:r>
                        <a:rPr sz="700" b="1" spc="5" dirty="0">
                          <a:solidFill>
                            <a:srgbClr val="FF0000"/>
                          </a:solidFill>
                          <a:latin typeface="Calibri"/>
                          <a:cs typeface="Calibri"/>
                        </a:rPr>
                        <a:t>r</a:t>
                      </a:r>
                      <a:r>
                        <a:rPr sz="700" b="1" spc="-5" dirty="0">
                          <a:solidFill>
                            <a:srgbClr val="FF0000"/>
                          </a:solidFill>
                          <a:latin typeface="Calibri"/>
                          <a:cs typeface="Calibri"/>
                        </a:rPr>
                        <a:t>-</a:t>
                      </a:r>
                      <a:r>
                        <a:rPr sz="700" b="1" dirty="0">
                          <a:solidFill>
                            <a:srgbClr val="FF0000"/>
                          </a:solidFill>
                          <a:latin typeface="Calibri"/>
                          <a:cs typeface="Calibri"/>
                        </a:rPr>
                        <a:t>e</a:t>
                      </a:r>
                      <a:r>
                        <a:rPr sz="700" b="1" spc="-5" dirty="0">
                          <a:solidFill>
                            <a:srgbClr val="FF0000"/>
                          </a:solidFill>
                          <a:latin typeface="Calibri"/>
                          <a:cs typeface="Calibri"/>
                        </a:rPr>
                        <a:t>mp</a:t>
                      </a:r>
                      <a:r>
                        <a:rPr sz="700" b="1" dirty="0">
                          <a:solidFill>
                            <a:srgbClr val="FF0000"/>
                          </a:solidFill>
                          <a:latin typeface="Calibri"/>
                          <a:cs typeface="Calibri"/>
                        </a:rPr>
                        <a:t>l</a:t>
                      </a:r>
                      <a:r>
                        <a:rPr sz="700" b="1" spc="-5" dirty="0">
                          <a:solidFill>
                            <a:srgbClr val="FF0000"/>
                          </a:solidFill>
                          <a:latin typeface="Calibri"/>
                          <a:cs typeface="Calibri"/>
                        </a:rPr>
                        <a:t>o</a:t>
                      </a:r>
                      <a:r>
                        <a:rPr sz="700" b="1" spc="5" dirty="0">
                          <a:solidFill>
                            <a:srgbClr val="FF0000"/>
                          </a:solidFill>
                          <a:latin typeface="Calibri"/>
                          <a:cs typeface="Calibri"/>
                        </a:rPr>
                        <a:t>y</a:t>
                      </a:r>
                      <a:r>
                        <a:rPr sz="700" b="1" dirty="0">
                          <a:solidFill>
                            <a:srgbClr val="FF0000"/>
                          </a:solidFill>
                          <a:latin typeface="Calibri"/>
                          <a:cs typeface="Calibri"/>
                        </a:rPr>
                        <a:t>ee</a:t>
                      </a:r>
                      <a:r>
                        <a:rPr sz="700" b="1" spc="10" dirty="0">
                          <a:solidFill>
                            <a:srgbClr val="FF0000"/>
                          </a:solidFill>
                          <a:latin typeface="Calibri"/>
                          <a:cs typeface="Calibri"/>
                        </a:rPr>
                        <a:t> </a:t>
                      </a:r>
                      <a:r>
                        <a:rPr sz="700" b="1" spc="5" dirty="0">
                          <a:solidFill>
                            <a:srgbClr val="FF0000"/>
                          </a:solidFill>
                          <a:latin typeface="Calibri"/>
                          <a:cs typeface="Calibri"/>
                        </a:rPr>
                        <a:t>r</a:t>
                      </a:r>
                      <a:r>
                        <a:rPr sz="700" b="1" dirty="0">
                          <a:solidFill>
                            <a:srgbClr val="FF0000"/>
                          </a:solidFill>
                          <a:latin typeface="Calibri"/>
                          <a:cs typeface="Calibri"/>
                        </a:rPr>
                        <a:t>el</a:t>
                      </a:r>
                      <a:r>
                        <a:rPr sz="700" b="1" spc="-5" dirty="0">
                          <a:solidFill>
                            <a:srgbClr val="FF0000"/>
                          </a:solidFill>
                          <a:latin typeface="Calibri"/>
                          <a:cs typeface="Calibri"/>
                        </a:rPr>
                        <a:t>a</a:t>
                      </a:r>
                      <a:r>
                        <a:rPr sz="700" b="1" dirty="0">
                          <a:solidFill>
                            <a:srgbClr val="FF0000"/>
                          </a:solidFill>
                          <a:latin typeface="Calibri"/>
                          <a:cs typeface="Calibri"/>
                        </a:rPr>
                        <a:t>ti</a:t>
                      </a:r>
                      <a:r>
                        <a:rPr sz="700" b="1" spc="-5" dirty="0">
                          <a:solidFill>
                            <a:srgbClr val="FF0000"/>
                          </a:solidFill>
                          <a:latin typeface="Calibri"/>
                          <a:cs typeface="Calibri"/>
                        </a:rPr>
                        <a:t>on</a:t>
                      </a:r>
                      <a:r>
                        <a:rPr sz="700" b="1" spc="5" dirty="0">
                          <a:solidFill>
                            <a:srgbClr val="FF0000"/>
                          </a:solidFill>
                          <a:latin typeface="Calibri"/>
                          <a:cs typeface="Calibri"/>
                        </a:rPr>
                        <a:t>s</a:t>
                      </a:r>
                      <a:r>
                        <a:rPr sz="700" b="1" spc="-5" dirty="0">
                          <a:solidFill>
                            <a:srgbClr val="FF0000"/>
                          </a:solidFill>
                          <a:latin typeface="Calibri"/>
                          <a:cs typeface="Calibri"/>
                        </a:rPr>
                        <a:t>h</a:t>
                      </a:r>
                      <a:r>
                        <a:rPr sz="700" b="1" dirty="0">
                          <a:solidFill>
                            <a:srgbClr val="FF0000"/>
                          </a:solidFill>
                          <a:latin typeface="Calibri"/>
                          <a:cs typeface="Calibri"/>
                        </a:rPr>
                        <a:t>i</a:t>
                      </a:r>
                      <a:r>
                        <a:rPr sz="700" b="1" spc="-5" dirty="0">
                          <a:solidFill>
                            <a:srgbClr val="FF0000"/>
                          </a:solidFill>
                          <a:latin typeface="Calibri"/>
                          <a:cs typeface="Calibri"/>
                        </a:rPr>
                        <a:t>p</a:t>
                      </a:r>
                      <a:r>
                        <a:rPr sz="700" b="1" dirty="0">
                          <a:solidFill>
                            <a:srgbClr val="FF0000"/>
                          </a:solidFill>
                          <a:latin typeface="Calibri"/>
                          <a:cs typeface="Calibri"/>
                        </a:rPr>
                        <a:t>. </a:t>
                      </a:r>
                      <a:r>
                        <a:rPr sz="700" b="1" spc="-10" dirty="0">
                          <a:solidFill>
                            <a:srgbClr val="FF0000"/>
                          </a:solidFill>
                          <a:latin typeface="Calibri"/>
                          <a:cs typeface="Calibri"/>
                        </a:rPr>
                        <a:t>N</a:t>
                      </a:r>
                      <a:r>
                        <a:rPr sz="700" b="1" spc="-5" dirty="0">
                          <a:solidFill>
                            <a:srgbClr val="FF0000"/>
                          </a:solidFill>
                          <a:latin typeface="Calibri"/>
                          <a:cs typeface="Calibri"/>
                        </a:rPr>
                        <a:t>o</a:t>
                      </a:r>
                      <a:r>
                        <a:rPr sz="700" b="1" dirty="0">
                          <a:solidFill>
                            <a:srgbClr val="FF0000"/>
                          </a:solidFill>
                          <a:latin typeface="Calibri"/>
                          <a:cs typeface="Calibri"/>
                        </a:rPr>
                        <a:t>t</a:t>
                      </a:r>
                      <a:r>
                        <a:rPr sz="700" b="1" spc="5" dirty="0">
                          <a:solidFill>
                            <a:srgbClr val="FF0000"/>
                          </a:solidFill>
                          <a:latin typeface="Calibri"/>
                          <a:cs typeface="Calibri"/>
                        </a:rPr>
                        <a:t> </a:t>
                      </a:r>
                      <a:r>
                        <a:rPr sz="700" b="1" spc="-5" dirty="0">
                          <a:solidFill>
                            <a:srgbClr val="FF0000"/>
                          </a:solidFill>
                          <a:latin typeface="Calibri"/>
                          <a:cs typeface="Calibri"/>
                        </a:rPr>
                        <a:t>o</a:t>
                      </a:r>
                      <a:r>
                        <a:rPr sz="700" b="1" dirty="0">
                          <a:solidFill>
                            <a:srgbClr val="FF0000"/>
                          </a:solidFill>
                          <a:latin typeface="Calibri"/>
                          <a:cs typeface="Calibri"/>
                        </a:rPr>
                        <a:t>n</a:t>
                      </a:r>
                      <a:r>
                        <a:rPr sz="700" b="1" spc="5" dirty="0">
                          <a:solidFill>
                            <a:srgbClr val="FF0000"/>
                          </a:solidFill>
                          <a:latin typeface="Calibri"/>
                          <a:cs typeface="Calibri"/>
                        </a:rPr>
                        <a:t> F</a:t>
                      </a:r>
                      <a:r>
                        <a:rPr sz="700" b="1" dirty="0">
                          <a:solidFill>
                            <a:srgbClr val="FF0000"/>
                          </a:solidFill>
                          <a:latin typeface="Calibri"/>
                          <a:cs typeface="Calibri"/>
                        </a:rPr>
                        <a:t>e</a:t>
                      </a:r>
                      <a:r>
                        <a:rPr sz="700" b="1" spc="-5" dirty="0">
                          <a:solidFill>
                            <a:srgbClr val="FF0000"/>
                          </a:solidFill>
                          <a:latin typeface="Calibri"/>
                          <a:cs typeface="Calibri"/>
                        </a:rPr>
                        <a:t>d</a:t>
                      </a:r>
                      <a:r>
                        <a:rPr sz="700" b="1" dirty="0">
                          <a:solidFill>
                            <a:srgbClr val="FF0000"/>
                          </a:solidFill>
                          <a:latin typeface="Calibri"/>
                          <a:cs typeface="Calibri"/>
                        </a:rPr>
                        <a:t>e</a:t>
                      </a:r>
                      <a:r>
                        <a:rPr sz="700" b="1" spc="5" dirty="0">
                          <a:solidFill>
                            <a:srgbClr val="FF0000"/>
                          </a:solidFill>
                          <a:latin typeface="Calibri"/>
                          <a:cs typeface="Calibri"/>
                        </a:rPr>
                        <a:t>r</a:t>
                      </a:r>
                      <a:r>
                        <a:rPr sz="700" b="1" spc="-5" dirty="0">
                          <a:solidFill>
                            <a:srgbClr val="FF0000"/>
                          </a:solidFill>
                          <a:latin typeface="Calibri"/>
                          <a:cs typeface="Calibri"/>
                        </a:rPr>
                        <a:t>a</a:t>
                      </a:r>
                      <a:r>
                        <a:rPr sz="700" b="1" dirty="0">
                          <a:solidFill>
                            <a:srgbClr val="FF0000"/>
                          </a:solidFill>
                          <a:latin typeface="Calibri"/>
                          <a:cs typeface="Calibri"/>
                        </a:rPr>
                        <a:t>l </a:t>
                      </a:r>
                      <a:r>
                        <a:rPr sz="700" b="1" spc="15" dirty="0">
                          <a:solidFill>
                            <a:srgbClr val="FF0000"/>
                          </a:solidFill>
                          <a:latin typeface="Calibri"/>
                          <a:cs typeface="Calibri"/>
                        </a:rPr>
                        <a:t> </a:t>
                      </a:r>
                      <a:r>
                        <a:rPr sz="700" b="1" dirty="0">
                          <a:solidFill>
                            <a:srgbClr val="FF0000"/>
                          </a:solidFill>
                          <a:latin typeface="Calibri"/>
                          <a:cs typeface="Calibri"/>
                        </a:rPr>
                        <a:t>Re</a:t>
                      </a:r>
                      <a:r>
                        <a:rPr sz="700" b="1" spc="5" dirty="0">
                          <a:solidFill>
                            <a:srgbClr val="FF0000"/>
                          </a:solidFill>
                          <a:latin typeface="Calibri"/>
                          <a:cs typeface="Calibri"/>
                        </a:rPr>
                        <a:t>s</a:t>
                      </a:r>
                      <a:r>
                        <a:rPr sz="700" b="1" dirty="0">
                          <a:solidFill>
                            <a:srgbClr val="FF0000"/>
                          </a:solidFill>
                          <a:latin typeface="Calibri"/>
                          <a:cs typeface="Calibri"/>
                        </a:rPr>
                        <a:t>e</a:t>
                      </a:r>
                      <a:r>
                        <a:rPr sz="700" b="1" spc="-5" dirty="0">
                          <a:solidFill>
                            <a:srgbClr val="FF0000"/>
                          </a:solidFill>
                          <a:latin typeface="Calibri"/>
                          <a:cs typeface="Calibri"/>
                        </a:rPr>
                        <a:t>a</a:t>
                      </a:r>
                      <a:r>
                        <a:rPr sz="700" b="1" spc="5" dirty="0">
                          <a:solidFill>
                            <a:srgbClr val="FF0000"/>
                          </a:solidFill>
                          <a:latin typeface="Calibri"/>
                          <a:cs typeface="Calibri"/>
                        </a:rPr>
                        <a:t>r</a:t>
                      </a:r>
                      <a:r>
                        <a:rPr sz="700" b="1" dirty="0">
                          <a:solidFill>
                            <a:srgbClr val="FF0000"/>
                          </a:solidFill>
                          <a:latin typeface="Calibri"/>
                          <a:cs typeface="Calibri"/>
                        </a:rPr>
                        <a:t>ch </a:t>
                      </a:r>
                      <a:r>
                        <a:rPr sz="700" b="1" spc="-5" dirty="0">
                          <a:solidFill>
                            <a:srgbClr val="FF0000"/>
                          </a:solidFill>
                          <a:latin typeface="Calibri"/>
                          <a:cs typeface="Calibri"/>
                        </a:rPr>
                        <a:t>a</a:t>
                      </a:r>
                      <a:r>
                        <a:rPr sz="700" b="1" dirty="0">
                          <a:solidFill>
                            <a:srgbClr val="FF0000"/>
                          </a:solidFill>
                          <a:latin typeface="Calibri"/>
                          <a:cs typeface="Calibri"/>
                        </a:rPr>
                        <a:t>ll</a:t>
                      </a:r>
                      <a:r>
                        <a:rPr sz="700" b="1" spc="-5" dirty="0">
                          <a:solidFill>
                            <a:srgbClr val="FF0000"/>
                          </a:solidFill>
                          <a:latin typeface="Calibri"/>
                          <a:cs typeface="Calibri"/>
                        </a:rPr>
                        <a:t>o</a:t>
                      </a:r>
                      <a:r>
                        <a:rPr sz="700" b="1" spc="-10" dirty="0">
                          <a:solidFill>
                            <a:srgbClr val="FF0000"/>
                          </a:solidFill>
                          <a:latin typeface="Calibri"/>
                          <a:cs typeface="Calibri"/>
                        </a:rPr>
                        <a:t>w</a:t>
                      </a:r>
                      <a:r>
                        <a:rPr sz="700" b="1" spc="-5" dirty="0">
                          <a:solidFill>
                            <a:srgbClr val="FF0000"/>
                          </a:solidFill>
                          <a:latin typeface="Calibri"/>
                          <a:cs typeface="Calibri"/>
                        </a:rPr>
                        <a:t>ab</a:t>
                      </a:r>
                      <a:r>
                        <a:rPr sz="700" b="1" dirty="0">
                          <a:solidFill>
                            <a:srgbClr val="FF0000"/>
                          </a:solidFill>
                          <a:latin typeface="Calibri"/>
                          <a:cs typeface="Calibri"/>
                        </a:rPr>
                        <a:t>ility</a:t>
                      </a:r>
                      <a:r>
                        <a:rPr sz="700" b="1" spc="10" dirty="0">
                          <a:solidFill>
                            <a:srgbClr val="FF0000"/>
                          </a:solidFill>
                          <a:latin typeface="Calibri"/>
                          <a:cs typeface="Calibri"/>
                        </a:rPr>
                        <a:t> </a:t>
                      </a:r>
                      <a:r>
                        <a:rPr sz="700" b="1" spc="5" dirty="0">
                          <a:solidFill>
                            <a:srgbClr val="FF0000"/>
                          </a:solidFill>
                          <a:latin typeface="Calibri"/>
                          <a:cs typeface="Calibri"/>
                        </a:rPr>
                        <a:t>s</a:t>
                      </a:r>
                      <a:r>
                        <a:rPr sz="700" b="1" dirty="0">
                          <a:solidFill>
                            <a:srgbClr val="FF0000"/>
                          </a:solidFill>
                          <a:latin typeface="Calibri"/>
                          <a:cs typeface="Calibri"/>
                        </a:rPr>
                        <a:t>c</a:t>
                      </a:r>
                      <a:r>
                        <a:rPr sz="700" b="1" spc="-5" dirty="0">
                          <a:solidFill>
                            <a:srgbClr val="FF0000"/>
                          </a:solidFill>
                          <a:latin typeface="Calibri"/>
                          <a:cs typeface="Calibri"/>
                        </a:rPr>
                        <a:t>h</a:t>
                      </a:r>
                      <a:r>
                        <a:rPr sz="700" b="1" dirty="0">
                          <a:solidFill>
                            <a:srgbClr val="FF0000"/>
                          </a:solidFill>
                          <a:latin typeface="Calibri"/>
                          <a:cs typeface="Calibri"/>
                        </a:rPr>
                        <a:t>e</a:t>
                      </a:r>
                      <a:r>
                        <a:rPr sz="700" b="1" spc="-5" dirty="0">
                          <a:solidFill>
                            <a:srgbClr val="FF0000"/>
                          </a:solidFill>
                          <a:latin typeface="Calibri"/>
                          <a:cs typeface="Calibri"/>
                        </a:rPr>
                        <a:t>du</a:t>
                      </a:r>
                      <a:r>
                        <a:rPr sz="700" b="1" dirty="0">
                          <a:solidFill>
                            <a:srgbClr val="FF0000"/>
                          </a:solidFill>
                          <a:latin typeface="Calibri"/>
                          <a:cs typeface="Calibri"/>
                        </a:rPr>
                        <a:t>le.</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270510">
                        <a:lnSpc>
                          <a:spcPct val="110300"/>
                        </a:lnSpc>
                      </a:pPr>
                      <a:r>
                        <a:rPr sz="700" b="1" spc="-10" dirty="0">
                          <a:solidFill>
                            <a:srgbClr val="FF0000"/>
                          </a:solidFill>
                          <a:latin typeface="Calibri"/>
                          <a:cs typeface="Calibri"/>
                        </a:rPr>
                        <a:t>N</a:t>
                      </a:r>
                      <a:r>
                        <a:rPr sz="700" b="1" dirty="0">
                          <a:solidFill>
                            <a:srgbClr val="FF0000"/>
                          </a:solidFill>
                          <a:latin typeface="Calibri"/>
                          <a:cs typeface="Calibri"/>
                        </a:rPr>
                        <a:t>o</a:t>
                      </a:r>
                      <a:r>
                        <a:rPr sz="700" b="1" spc="5" dirty="0">
                          <a:solidFill>
                            <a:srgbClr val="FF0000"/>
                          </a:solidFill>
                          <a:latin typeface="Calibri"/>
                          <a:cs typeface="Calibri"/>
                        </a:rPr>
                        <a:t> </a:t>
                      </a:r>
                      <a:r>
                        <a:rPr sz="700" b="1" dirty="0">
                          <a:solidFill>
                            <a:srgbClr val="FF0000"/>
                          </a:solidFill>
                          <a:latin typeface="Calibri"/>
                          <a:cs typeface="Calibri"/>
                        </a:rPr>
                        <a:t>-</a:t>
                      </a:r>
                      <a:r>
                        <a:rPr sz="700" b="1" spc="5" dirty="0">
                          <a:solidFill>
                            <a:srgbClr val="FF0000"/>
                          </a:solidFill>
                          <a:latin typeface="Calibri"/>
                          <a:cs typeface="Calibri"/>
                        </a:rPr>
                        <a:t> </a:t>
                      </a:r>
                      <a:r>
                        <a:rPr sz="700" b="1" spc="-5" dirty="0">
                          <a:solidFill>
                            <a:srgbClr val="FF0000"/>
                          </a:solidFill>
                          <a:latin typeface="Calibri"/>
                          <a:cs typeface="Calibri"/>
                        </a:rPr>
                        <a:t>u</a:t>
                      </a:r>
                      <a:r>
                        <a:rPr sz="700" b="1" spc="5" dirty="0">
                          <a:solidFill>
                            <a:srgbClr val="FF0000"/>
                          </a:solidFill>
                          <a:latin typeface="Calibri"/>
                          <a:cs typeface="Calibri"/>
                        </a:rPr>
                        <a:t>s</a:t>
                      </a:r>
                      <a:r>
                        <a:rPr sz="700" b="1" dirty="0">
                          <a:solidFill>
                            <a:srgbClr val="FF0000"/>
                          </a:solidFill>
                          <a:latin typeface="Calibri"/>
                          <a:cs typeface="Calibri"/>
                        </a:rPr>
                        <a:t>e</a:t>
                      </a:r>
                      <a:r>
                        <a:rPr sz="700" b="1" spc="10" dirty="0">
                          <a:solidFill>
                            <a:srgbClr val="FF0000"/>
                          </a:solidFill>
                          <a:latin typeface="Calibri"/>
                          <a:cs typeface="Calibri"/>
                        </a:rPr>
                        <a:t> </a:t>
                      </a:r>
                      <a:r>
                        <a:rPr sz="700" b="1" dirty="0">
                          <a:solidFill>
                            <a:srgbClr val="FF0000"/>
                          </a:solidFill>
                          <a:latin typeface="Calibri"/>
                          <a:cs typeface="Calibri"/>
                        </a:rPr>
                        <a:t>P</a:t>
                      </a:r>
                      <a:r>
                        <a:rPr sz="700" b="1" spc="-5" dirty="0">
                          <a:solidFill>
                            <a:srgbClr val="FF0000"/>
                          </a:solidFill>
                          <a:latin typeface="Calibri"/>
                          <a:cs typeface="Calibri"/>
                        </a:rPr>
                        <a:t>o</a:t>
                      </a:r>
                      <a:r>
                        <a:rPr sz="700" b="1" spc="5" dirty="0">
                          <a:solidFill>
                            <a:srgbClr val="FF0000"/>
                          </a:solidFill>
                          <a:latin typeface="Calibri"/>
                          <a:cs typeface="Calibri"/>
                        </a:rPr>
                        <a:t>s</a:t>
                      </a:r>
                      <a:r>
                        <a:rPr sz="700" b="1" dirty="0">
                          <a:solidFill>
                            <a:srgbClr val="FF0000"/>
                          </a:solidFill>
                          <a:latin typeface="Calibri"/>
                          <a:cs typeface="Calibri"/>
                        </a:rPr>
                        <a:t>t</a:t>
                      </a:r>
                      <a:r>
                        <a:rPr sz="700" b="1" spc="-5" dirty="0">
                          <a:solidFill>
                            <a:srgbClr val="FF0000"/>
                          </a:solidFill>
                          <a:latin typeface="Calibri"/>
                          <a:cs typeface="Calibri"/>
                        </a:rPr>
                        <a:t>do</a:t>
                      </a:r>
                      <a:r>
                        <a:rPr sz="700" b="1" dirty="0">
                          <a:solidFill>
                            <a:srgbClr val="FF0000"/>
                          </a:solidFill>
                          <a:latin typeface="Calibri"/>
                          <a:cs typeface="Calibri"/>
                        </a:rPr>
                        <a:t>ct</a:t>
                      </a:r>
                      <a:r>
                        <a:rPr sz="700" b="1" spc="-5" dirty="0">
                          <a:solidFill>
                            <a:srgbClr val="FF0000"/>
                          </a:solidFill>
                          <a:latin typeface="Calibri"/>
                          <a:cs typeface="Calibri"/>
                        </a:rPr>
                        <a:t>o</a:t>
                      </a:r>
                      <a:r>
                        <a:rPr sz="700" b="1" spc="5" dirty="0">
                          <a:solidFill>
                            <a:srgbClr val="FF0000"/>
                          </a:solidFill>
                          <a:latin typeface="Calibri"/>
                          <a:cs typeface="Calibri"/>
                        </a:rPr>
                        <a:t>r</a:t>
                      </a:r>
                      <a:r>
                        <a:rPr sz="700" b="1" spc="-5" dirty="0">
                          <a:solidFill>
                            <a:srgbClr val="FF0000"/>
                          </a:solidFill>
                          <a:latin typeface="Calibri"/>
                          <a:cs typeface="Calibri"/>
                        </a:rPr>
                        <a:t>a</a:t>
                      </a:r>
                      <a:r>
                        <a:rPr sz="700" b="1" dirty="0">
                          <a:solidFill>
                            <a:srgbClr val="FF0000"/>
                          </a:solidFill>
                          <a:latin typeface="Calibri"/>
                          <a:cs typeface="Calibri"/>
                        </a:rPr>
                        <a:t>l</a:t>
                      </a:r>
                      <a:r>
                        <a:rPr sz="700" b="1" spc="5" dirty="0">
                          <a:solidFill>
                            <a:srgbClr val="FF0000"/>
                          </a:solidFill>
                          <a:latin typeface="Calibri"/>
                          <a:cs typeface="Calibri"/>
                        </a:rPr>
                        <a:t> F</a:t>
                      </a:r>
                      <a:r>
                        <a:rPr sz="700" b="1" dirty="0">
                          <a:solidFill>
                            <a:srgbClr val="FF0000"/>
                          </a:solidFill>
                          <a:latin typeface="Calibri"/>
                          <a:cs typeface="Calibri"/>
                        </a:rPr>
                        <a:t>ell</a:t>
                      </a:r>
                      <a:r>
                        <a:rPr sz="700" b="1" spc="-5" dirty="0">
                          <a:solidFill>
                            <a:srgbClr val="FF0000"/>
                          </a:solidFill>
                          <a:latin typeface="Calibri"/>
                          <a:cs typeface="Calibri"/>
                        </a:rPr>
                        <a:t>o</a:t>
                      </a:r>
                      <a:r>
                        <a:rPr sz="700" b="1" spc="-10" dirty="0">
                          <a:solidFill>
                            <a:srgbClr val="FF0000"/>
                          </a:solidFill>
                          <a:latin typeface="Calibri"/>
                          <a:cs typeface="Calibri"/>
                        </a:rPr>
                        <a:t>w</a:t>
                      </a:r>
                      <a:r>
                        <a:rPr sz="700" b="1" spc="5" dirty="0">
                          <a:solidFill>
                            <a:srgbClr val="FF0000"/>
                          </a:solidFill>
                          <a:latin typeface="Calibri"/>
                          <a:cs typeface="Calibri"/>
                        </a:rPr>
                        <a:t>s</a:t>
                      </a:r>
                      <a:r>
                        <a:rPr sz="700" b="1" spc="-5" dirty="0">
                          <a:solidFill>
                            <a:srgbClr val="FF0000"/>
                          </a:solidFill>
                          <a:latin typeface="Calibri"/>
                          <a:cs typeface="Calibri"/>
                        </a:rPr>
                        <a:t>h</a:t>
                      </a:r>
                      <a:r>
                        <a:rPr sz="700" b="1" dirty="0">
                          <a:solidFill>
                            <a:srgbClr val="FF0000"/>
                          </a:solidFill>
                          <a:latin typeface="Calibri"/>
                          <a:cs typeface="Calibri"/>
                        </a:rPr>
                        <a:t>ip i</a:t>
                      </a:r>
                      <a:r>
                        <a:rPr sz="700" b="1" spc="-5" dirty="0">
                          <a:solidFill>
                            <a:srgbClr val="FF0000"/>
                          </a:solidFill>
                          <a:latin typeface="Calibri"/>
                          <a:cs typeface="Calibri"/>
                        </a:rPr>
                        <a:t>n</a:t>
                      </a:r>
                      <a:r>
                        <a:rPr sz="700" b="1" spc="5" dirty="0">
                          <a:solidFill>
                            <a:srgbClr val="FF0000"/>
                          </a:solidFill>
                          <a:latin typeface="Calibri"/>
                          <a:cs typeface="Calibri"/>
                        </a:rPr>
                        <a:t>s</a:t>
                      </a:r>
                      <a:r>
                        <a:rPr sz="700" b="1" dirty="0">
                          <a:solidFill>
                            <a:srgbClr val="FF0000"/>
                          </a:solidFill>
                          <a:latin typeface="Calibri"/>
                          <a:cs typeface="Calibri"/>
                        </a:rPr>
                        <a:t>te</a:t>
                      </a:r>
                      <a:r>
                        <a:rPr sz="700" b="1" spc="-5" dirty="0">
                          <a:solidFill>
                            <a:srgbClr val="FF0000"/>
                          </a:solidFill>
                          <a:latin typeface="Calibri"/>
                          <a:cs typeface="Calibri"/>
                        </a:rPr>
                        <a:t>a</a:t>
                      </a:r>
                      <a:r>
                        <a:rPr sz="700" b="1" dirty="0">
                          <a:solidFill>
                            <a:srgbClr val="FF0000"/>
                          </a:solidFill>
                          <a:latin typeface="Calibri"/>
                          <a:cs typeface="Calibri"/>
                        </a:rPr>
                        <a:t>d</a:t>
                      </a:r>
                      <a:r>
                        <a:rPr sz="700" b="1" spc="5" dirty="0">
                          <a:solidFill>
                            <a:srgbClr val="FF0000"/>
                          </a:solidFill>
                          <a:latin typeface="Calibri"/>
                          <a:cs typeface="Calibri"/>
                        </a:rPr>
                        <a:t> </a:t>
                      </a:r>
                      <a:r>
                        <a:rPr sz="700" b="1" dirty="0">
                          <a:solidFill>
                            <a:srgbClr val="FF0000"/>
                          </a:solidFill>
                          <a:latin typeface="Calibri"/>
                          <a:cs typeface="Calibri"/>
                        </a:rPr>
                        <a:t>f</a:t>
                      </a:r>
                      <a:r>
                        <a:rPr sz="700" b="1" spc="-5" dirty="0">
                          <a:solidFill>
                            <a:srgbClr val="FF0000"/>
                          </a:solidFill>
                          <a:latin typeface="Calibri"/>
                          <a:cs typeface="Calibri"/>
                        </a:rPr>
                        <a:t>o</a:t>
                      </a:r>
                      <a:r>
                        <a:rPr sz="700" b="1" dirty="0">
                          <a:solidFill>
                            <a:srgbClr val="FF0000"/>
                          </a:solidFill>
                          <a:latin typeface="Calibri"/>
                          <a:cs typeface="Calibri"/>
                        </a:rPr>
                        <a:t>r</a:t>
                      </a:r>
                      <a:r>
                        <a:rPr sz="700" b="1" spc="15" dirty="0">
                          <a:solidFill>
                            <a:srgbClr val="FF0000"/>
                          </a:solidFill>
                          <a:latin typeface="Calibri"/>
                          <a:cs typeface="Calibri"/>
                        </a:rPr>
                        <a:t> </a:t>
                      </a:r>
                      <a:r>
                        <a:rPr sz="700" b="1" dirty="0">
                          <a:solidFill>
                            <a:srgbClr val="FF0000"/>
                          </a:solidFill>
                          <a:latin typeface="Calibri"/>
                          <a:cs typeface="Calibri"/>
                        </a:rPr>
                        <a:t>fe</a:t>
                      </a:r>
                      <a:r>
                        <a:rPr sz="700" b="1" spc="-5" dirty="0">
                          <a:solidFill>
                            <a:srgbClr val="FF0000"/>
                          </a:solidFill>
                          <a:latin typeface="Calibri"/>
                          <a:cs typeface="Calibri"/>
                        </a:rPr>
                        <a:t>d</a:t>
                      </a:r>
                      <a:r>
                        <a:rPr sz="700" b="1" dirty="0">
                          <a:solidFill>
                            <a:srgbClr val="FF0000"/>
                          </a:solidFill>
                          <a:latin typeface="Calibri"/>
                          <a:cs typeface="Calibri"/>
                        </a:rPr>
                        <a:t>e</a:t>
                      </a:r>
                      <a:r>
                        <a:rPr sz="700" b="1" spc="5" dirty="0">
                          <a:solidFill>
                            <a:srgbClr val="FF0000"/>
                          </a:solidFill>
                          <a:latin typeface="Calibri"/>
                          <a:cs typeface="Calibri"/>
                        </a:rPr>
                        <a:t>r</a:t>
                      </a:r>
                      <a:r>
                        <a:rPr sz="700" b="1" spc="-5" dirty="0">
                          <a:solidFill>
                            <a:srgbClr val="FF0000"/>
                          </a:solidFill>
                          <a:latin typeface="Calibri"/>
                          <a:cs typeface="Calibri"/>
                        </a:rPr>
                        <a:t>a</a:t>
                      </a:r>
                      <a:r>
                        <a:rPr sz="700" b="1" dirty="0">
                          <a:solidFill>
                            <a:srgbClr val="FF0000"/>
                          </a:solidFill>
                          <a:latin typeface="Calibri"/>
                          <a:cs typeface="Calibri"/>
                        </a:rPr>
                        <a:t>l</a:t>
                      </a:r>
                      <a:r>
                        <a:rPr sz="700" b="1" spc="5" dirty="0">
                          <a:solidFill>
                            <a:srgbClr val="FF0000"/>
                          </a:solidFill>
                          <a:latin typeface="Calibri"/>
                          <a:cs typeface="Calibri"/>
                        </a:rPr>
                        <a:t> </a:t>
                      </a:r>
                      <a:r>
                        <a:rPr sz="700" b="1" dirty="0">
                          <a:solidFill>
                            <a:srgbClr val="FF0000"/>
                          </a:solidFill>
                          <a:latin typeface="Calibri"/>
                          <a:cs typeface="Calibri"/>
                        </a:rPr>
                        <a:t>t</a:t>
                      </a:r>
                      <a:r>
                        <a:rPr sz="700" b="1" spc="5" dirty="0">
                          <a:solidFill>
                            <a:srgbClr val="FF0000"/>
                          </a:solidFill>
                          <a:latin typeface="Calibri"/>
                          <a:cs typeface="Calibri"/>
                        </a:rPr>
                        <a:t>r</a:t>
                      </a:r>
                      <a:r>
                        <a:rPr sz="700" b="1" spc="-5" dirty="0">
                          <a:solidFill>
                            <a:srgbClr val="FF0000"/>
                          </a:solidFill>
                          <a:latin typeface="Calibri"/>
                          <a:cs typeface="Calibri"/>
                        </a:rPr>
                        <a:t>a</a:t>
                      </a:r>
                      <a:r>
                        <a:rPr sz="700" b="1" dirty="0">
                          <a:solidFill>
                            <a:srgbClr val="FF0000"/>
                          </a:solidFill>
                          <a:latin typeface="Calibri"/>
                          <a:cs typeface="Calibri"/>
                        </a:rPr>
                        <a:t>i</a:t>
                      </a:r>
                      <a:r>
                        <a:rPr sz="700" b="1" spc="-5" dirty="0">
                          <a:solidFill>
                            <a:srgbClr val="FF0000"/>
                          </a:solidFill>
                          <a:latin typeface="Calibri"/>
                          <a:cs typeface="Calibri"/>
                        </a:rPr>
                        <a:t>n</a:t>
                      </a:r>
                      <a:r>
                        <a:rPr sz="700" b="1" dirty="0">
                          <a:solidFill>
                            <a:srgbClr val="FF0000"/>
                          </a:solidFill>
                          <a:latin typeface="Calibri"/>
                          <a:cs typeface="Calibri"/>
                        </a:rPr>
                        <a:t>i</a:t>
                      </a:r>
                      <a:r>
                        <a:rPr sz="700" b="1" spc="-5" dirty="0">
                          <a:solidFill>
                            <a:srgbClr val="FF0000"/>
                          </a:solidFill>
                          <a:latin typeface="Calibri"/>
                          <a:cs typeface="Calibri"/>
                        </a:rPr>
                        <a:t>n</a:t>
                      </a:r>
                      <a:r>
                        <a:rPr sz="700" b="1" dirty="0">
                          <a:solidFill>
                            <a:srgbClr val="FF0000"/>
                          </a:solidFill>
                          <a:latin typeface="Calibri"/>
                          <a:cs typeface="Calibri"/>
                        </a:rPr>
                        <a:t>g</a:t>
                      </a:r>
                      <a:r>
                        <a:rPr sz="700" b="1" spc="10" dirty="0">
                          <a:solidFill>
                            <a:srgbClr val="FF0000"/>
                          </a:solidFill>
                          <a:latin typeface="Calibri"/>
                          <a:cs typeface="Calibri"/>
                        </a:rPr>
                        <a:t> </a:t>
                      </a:r>
                      <a:r>
                        <a:rPr sz="700" b="1" spc="-5" dirty="0">
                          <a:solidFill>
                            <a:srgbClr val="FF0000"/>
                          </a:solidFill>
                          <a:latin typeface="Calibri"/>
                          <a:cs typeface="Calibri"/>
                        </a:rPr>
                        <a:t>a</a:t>
                      </a:r>
                      <a:r>
                        <a:rPr sz="700" b="1" spc="-10" dirty="0">
                          <a:solidFill>
                            <a:srgbClr val="FF0000"/>
                          </a:solidFill>
                          <a:latin typeface="Calibri"/>
                          <a:cs typeface="Calibri"/>
                        </a:rPr>
                        <a:t>w</a:t>
                      </a:r>
                      <a:r>
                        <a:rPr sz="700" b="1" spc="-5" dirty="0">
                          <a:solidFill>
                            <a:srgbClr val="FF0000"/>
                          </a:solidFill>
                          <a:latin typeface="Calibri"/>
                          <a:cs typeface="Calibri"/>
                        </a:rPr>
                        <a:t>a</a:t>
                      </a:r>
                      <a:r>
                        <a:rPr sz="700" b="1" spc="5" dirty="0">
                          <a:solidFill>
                            <a:srgbClr val="FF0000"/>
                          </a:solidFill>
                          <a:latin typeface="Calibri"/>
                          <a:cs typeface="Calibri"/>
                        </a:rPr>
                        <a:t>r</a:t>
                      </a:r>
                      <a:r>
                        <a:rPr sz="700" b="1" spc="-5" dirty="0">
                          <a:solidFill>
                            <a:srgbClr val="FF0000"/>
                          </a:solidFill>
                          <a:latin typeface="Calibri"/>
                          <a:cs typeface="Calibri"/>
                        </a:rPr>
                        <a:t>ds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r>
              <a:tr h="704538">
                <a:tc>
                  <a:txBody>
                    <a:bodyPr/>
                    <a:lstStyle/>
                    <a:p>
                      <a:pPr marL="59690">
                        <a:lnSpc>
                          <a:spcPct val="100000"/>
                        </a:lnSpc>
                      </a:pPr>
                      <a:r>
                        <a:rPr sz="700" dirty="0">
                          <a:latin typeface="Segoe UI"/>
                          <a:cs typeface="Segoe UI"/>
                        </a:rPr>
                        <a:t>38</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62">
                      <a:solidFill>
                        <a:srgbClr val="000000"/>
                      </a:solidFill>
                      <a:prstDash val="solid"/>
                    </a:lnB>
                  </a:tcPr>
                </a:tc>
                <a:tc>
                  <a:txBody>
                    <a:bodyPr/>
                    <a:lstStyle/>
                    <a:p>
                      <a:pPr marL="17145">
                        <a:lnSpc>
                          <a:spcPct val="100000"/>
                        </a:lnSpc>
                      </a:pPr>
                      <a:r>
                        <a:rPr sz="700" dirty="0">
                          <a:latin typeface="Calibri"/>
                          <a:cs typeface="Calibri"/>
                        </a:rPr>
                        <a:t>S</a:t>
                      </a:r>
                      <a:r>
                        <a:rPr sz="700" spc="-5" dirty="0">
                          <a:latin typeface="Calibri"/>
                          <a:cs typeface="Calibri"/>
                        </a:rPr>
                        <a:t>h</a:t>
                      </a:r>
                      <a:r>
                        <a:rPr sz="700" dirty="0">
                          <a:latin typeface="Calibri"/>
                          <a:cs typeface="Calibri"/>
                        </a:rPr>
                        <a:t>i</a:t>
                      </a:r>
                      <a:r>
                        <a:rPr sz="700" spc="-5" dirty="0">
                          <a:latin typeface="Calibri"/>
                          <a:cs typeface="Calibri"/>
                        </a:rPr>
                        <a:t>pp</a:t>
                      </a:r>
                      <a:r>
                        <a:rPr sz="700" dirty="0">
                          <a:latin typeface="Calibri"/>
                          <a:cs typeface="Calibri"/>
                        </a:rPr>
                        <a:t>i</a:t>
                      </a:r>
                      <a:r>
                        <a:rPr sz="700" spc="-5" dirty="0">
                          <a:latin typeface="Calibri"/>
                          <a:cs typeface="Calibri"/>
                        </a:rPr>
                        <a:t>n</a:t>
                      </a:r>
                      <a:r>
                        <a:rPr sz="700" dirty="0">
                          <a:latin typeface="Calibri"/>
                          <a:cs typeface="Calibri"/>
                        </a:rPr>
                        <a:t>g</a:t>
                      </a:r>
                      <a:r>
                        <a:rPr sz="700" spc="-5" dirty="0">
                          <a:latin typeface="Calibri"/>
                          <a:cs typeface="Calibri"/>
                        </a:rPr>
                        <a:t> </a:t>
                      </a:r>
                      <a:r>
                        <a:rPr sz="700" dirty="0">
                          <a:latin typeface="Calibri"/>
                          <a:cs typeface="Calibri"/>
                        </a:rPr>
                        <a:t>C</a:t>
                      </a:r>
                      <a:r>
                        <a:rPr sz="700" spc="-5" dirty="0">
                          <a:latin typeface="Calibri"/>
                          <a:cs typeface="Calibri"/>
                        </a:rPr>
                        <a:t>har</a:t>
                      </a:r>
                      <a:r>
                        <a:rPr sz="700" spc="-10" dirty="0">
                          <a:latin typeface="Calibri"/>
                          <a:cs typeface="Calibri"/>
                        </a:rPr>
                        <a:t>ge</a:t>
                      </a:r>
                      <a:r>
                        <a:rPr sz="700" dirty="0">
                          <a:latin typeface="Calibri"/>
                          <a:cs typeface="Calibri"/>
                        </a:rPr>
                        <a:t>s</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62">
                      <a:solidFill>
                        <a:srgbClr val="000000"/>
                      </a:solidFill>
                      <a:prstDash val="solid"/>
                    </a:lnB>
                  </a:tcPr>
                </a:tc>
                <a:tc>
                  <a:txBody>
                    <a:bodyPr/>
                    <a:lstStyle/>
                    <a:p>
                      <a:pPr marL="17145">
                        <a:lnSpc>
                          <a:spcPct val="100000"/>
                        </a:lnSpc>
                      </a:pPr>
                      <a:r>
                        <a:rPr sz="700" dirty="0">
                          <a:latin typeface="Calibri"/>
                          <a:cs typeface="Calibri"/>
                        </a:rPr>
                        <a:t>M</a:t>
                      </a:r>
                      <a:r>
                        <a:rPr sz="700" spc="-5" dirty="0">
                          <a:latin typeface="Calibri"/>
                          <a:cs typeface="Calibri"/>
                        </a:rPr>
                        <a:t>at</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a</a:t>
                      </a:r>
                      <a:r>
                        <a:rPr sz="700" dirty="0">
                          <a:latin typeface="Calibri"/>
                          <a:cs typeface="Calibri"/>
                        </a:rPr>
                        <a:t>ls</a:t>
                      </a:r>
                      <a:r>
                        <a:rPr sz="700" spc="5" dirty="0">
                          <a:latin typeface="Calibri"/>
                          <a:cs typeface="Calibri"/>
                        </a:rPr>
                        <a:t> </a:t>
                      </a:r>
                      <a:r>
                        <a:rPr sz="700" spc="-5" dirty="0">
                          <a:latin typeface="Calibri"/>
                          <a:cs typeface="Calibri"/>
                        </a:rPr>
                        <a:t>an</a:t>
                      </a:r>
                      <a:r>
                        <a:rPr sz="700" dirty="0">
                          <a:latin typeface="Calibri"/>
                          <a:cs typeface="Calibri"/>
                        </a:rPr>
                        <a:t>d 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62">
                      <a:solidFill>
                        <a:srgbClr val="000000"/>
                      </a:solidFill>
                      <a:prstDash val="solid"/>
                    </a:lnB>
                  </a:tcPr>
                </a:tc>
                <a:tc>
                  <a:txBody>
                    <a:bodyPr/>
                    <a:lstStyle/>
                    <a:p>
                      <a:pPr marL="17145">
                        <a:lnSpc>
                          <a:spcPct val="100000"/>
                        </a:lnSpc>
                      </a:pPr>
                      <a:r>
                        <a:rPr sz="700"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dirty="0">
                          <a:latin typeface="Calibri"/>
                          <a:cs typeface="Calibri"/>
                        </a:rPr>
                        <a:t>i</a:t>
                      </a:r>
                      <a:r>
                        <a:rPr sz="700" spc="-5" dirty="0">
                          <a:latin typeface="Calibri"/>
                          <a:cs typeface="Calibri"/>
                        </a:rPr>
                        <a:t>ncurr</a:t>
                      </a:r>
                      <a:r>
                        <a:rPr sz="700" spc="-10" dirty="0">
                          <a:latin typeface="Calibri"/>
                          <a:cs typeface="Calibri"/>
                        </a:rPr>
                        <a:t>e</a:t>
                      </a:r>
                      <a:r>
                        <a:rPr sz="700" dirty="0">
                          <a:latin typeface="Calibri"/>
                          <a:cs typeface="Calibri"/>
                        </a:rPr>
                        <a:t>d </a:t>
                      </a:r>
                      <a:r>
                        <a:rPr sz="700" spc="-5" dirty="0">
                          <a:latin typeface="Calibri"/>
                          <a:cs typeface="Calibri"/>
                        </a:rPr>
                        <a:t>t</a:t>
                      </a:r>
                      <a:r>
                        <a:rPr sz="700" dirty="0">
                          <a:latin typeface="Calibri"/>
                          <a:cs typeface="Calibri"/>
                        </a:rPr>
                        <a:t>o </a:t>
                      </a:r>
                      <a:r>
                        <a:rPr sz="700" spc="-5" dirty="0">
                          <a:latin typeface="Calibri"/>
                          <a:cs typeface="Calibri"/>
                        </a:rPr>
                        <a:t>d</a:t>
                      </a:r>
                      <a:r>
                        <a:rPr sz="700" spc="-10" dirty="0">
                          <a:latin typeface="Calibri"/>
                          <a:cs typeface="Calibri"/>
                        </a:rPr>
                        <a:t>e</a:t>
                      </a:r>
                      <a:r>
                        <a:rPr sz="700" dirty="0">
                          <a:latin typeface="Calibri"/>
                          <a:cs typeface="Calibri"/>
                        </a:rPr>
                        <a:t>li</a:t>
                      </a:r>
                      <a:r>
                        <a:rPr sz="700" spc="-5" dirty="0">
                          <a:latin typeface="Calibri"/>
                          <a:cs typeface="Calibri"/>
                        </a:rPr>
                        <a:t>v</a:t>
                      </a:r>
                      <a:r>
                        <a:rPr sz="700" spc="-10" dirty="0">
                          <a:latin typeface="Calibri"/>
                          <a:cs typeface="Calibri"/>
                        </a:rPr>
                        <a:t>e</a:t>
                      </a:r>
                      <a:r>
                        <a:rPr sz="700" dirty="0">
                          <a:latin typeface="Calibri"/>
                          <a:cs typeface="Calibri"/>
                        </a:rPr>
                        <a:t>r</a:t>
                      </a:r>
                      <a:r>
                        <a:rPr sz="700" spc="5" dirty="0">
                          <a:latin typeface="Calibri"/>
                          <a:cs typeface="Calibri"/>
                        </a:rPr>
                        <a:t> </a:t>
                      </a:r>
                      <a:r>
                        <a:rPr sz="700" spc="-10" dirty="0">
                          <a:latin typeface="Calibri"/>
                          <a:cs typeface="Calibri"/>
                        </a:rPr>
                        <a:t>goo</a:t>
                      </a:r>
                      <a:r>
                        <a:rPr sz="700" spc="-5" dirty="0">
                          <a:latin typeface="Calibri"/>
                          <a:cs typeface="Calibri"/>
                        </a:rPr>
                        <a:t>d</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2">
                      <a:solidFill>
                        <a:srgbClr val="000000"/>
                      </a:solidFill>
                      <a:prstDash val="solid"/>
                    </a:lnB>
                  </a:tcPr>
                </a:tc>
                <a:tc>
                  <a:txBody>
                    <a:bodyPr/>
                    <a:lstStyle/>
                    <a:p>
                      <a:pPr marL="17145">
                        <a:lnSpc>
                          <a:spcPct val="100000"/>
                        </a:lnSpc>
                      </a:pP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5" dirty="0">
                          <a:latin typeface="Calibri"/>
                          <a:cs typeface="Calibri"/>
                        </a:rPr>
                        <a:t>t</a:t>
                      </a:r>
                      <a:r>
                        <a:rPr sz="700" dirty="0">
                          <a:latin typeface="Calibri"/>
                          <a:cs typeface="Calibri"/>
                        </a:rPr>
                        <a:t>o s</a:t>
                      </a:r>
                      <a:r>
                        <a:rPr sz="700" spc="-5" dirty="0">
                          <a:latin typeface="Calibri"/>
                          <a:cs typeface="Calibri"/>
                        </a:rPr>
                        <a:t>h</a:t>
                      </a:r>
                      <a:r>
                        <a:rPr sz="700" dirty="0">
                          <a:latin typeface="Calibri"/>
                          <a:cs typeface="Calibri"/>
                        </a:rPr>
                        <a:t>ip i</a:t>
                      </a:r>
                      <a:r>
                        <a:rPr sz="700" spc="-5" dirty="0">
                          <a:latin typeface="Calibri"/>
                          <a:cs typeface="Calibri"/>
                        </a:rPr>
                        <a:t>t</a:t>
                      </a:r>
                      <a:r>
                        <a:rPr sz="700" spc="-10" dirty="0">
                          <a:latin typeface="Calibri"/>
                          <a:cs typeface="Calibri"/>
                        </a:rPr>
                        <a:t>e</a:t>
                      </a:r>
                      <a:r>
                        <a:rPr sz="700" spc="-5" dirty="0">
                          <a:latin typeface="Calibri"/>
                          <a:cs typeface="Calibri"/>
                        </a:rPr>
                        <a:t>m</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2">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2">
                      <a:solidFill>
                        <a:srgbClr val="000000"/>
                      </a:solidFill>
                      <a:prstDash val="solid"/>
                    </a:lnB>
                  </a:tcPr>
                </a:tc>
                <a:tc>
                  <a:txBody>
                    <a:bodyPr/>
                    <a:lstStyle/>
                    <a:p>
                      <a:pPr marL="17145" marR="44450">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2">
                      <a:solidFill>
                        <a:srgbClr val="000000"/>
                      </a:solidFill>
                      <a:prstDash val="solid"/>
                    </a:lnB>
                  </a:tcPr>
                </a:tc>
              </a:tr>
              <a:tr h="563631">
                <a:tc>
                  <a:txBody>
                    <a:bodyPr/>
                    <a:lstStyle/>
                    <a:p>
                      <a:pPr marL="59690">
                        <a:lnSpc>
                          <a:spcPct val="100000"/>
                        </a:lnSpc>
                      </a:pPr>
                      <a:r>
                        <a:rPr sz="700" dirty="0">
                          <a:latin typeface="Segoe UI"/>
                          <a:cs typeface="Segoe UI"/>
                        </a:rPr>
                        <a:t>39</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2">
                      <a:solidFill>
                        <a:srgbClr val="000000"/>
                      </a:solidFill>
                      <a:prstDash val="solid"/>
                    </a:lnT>
                    <a:lnB w="13464">
                      <a:solidFill>
                        <a:srgbClr val="000000"/>
                      </a:solidFill>
                      <a:prstDash val="solid"/>
                    </a:lnB>
                  </a:tcPr>
                </a:tc>
                <a:tc>
                  <a:txBody>
                    <a:bodyPr/>
                    <a:lstStyle/>
                    <a:p>
                      <a:pPr marL="17145">
                        <a:lnSpc>
                          <a:spcPct val="100000"/>
                        </a:lnSpc>
                      </a:pPr>
                      <a:r>
                        <a:rPr sz="700" dirty="0">
                          <a:latin typeface="Calibri"/>
                          <a:cs typeface="Calibri"/>
                        </a:rPr>
                        <a:t>S</a:t>
                      </a:r>
                      <a:r>
                        <a:rPr sz="700" spc="-5" dirty="0">
                          <a:latin typeface="Calibri"/>
                          <a:cs typeface="Calibri"/>
                        </a:rPr>
                        <a:t>t</a:t>
                      </a:r>
                      <a:r>
                        <a:rPr sz="700" dirty="0">
                          <a:latin typeface="Calibri"/>
                          <a:cs typeface="Calibri"/>
                        </a:rPr>
                        <a:t>i</a:t>
                      </a:r>
                      <a:r>
                        <a:rPr sz="700" spc="-5" dirty="0">
                          <a:latin typeface="Calibri"/>
                          <a:cs typeface="Calibri"/>
                        </a:rPr>
                        <a:t>p</a:t>
                      </a:r>
                      <a:r>
                        <a:rPr sz="700" spc="-10" dirty="0">
                          <a:latin typeface="Calibri"/>
                          <a:cs typeface="Calibri"/>
                        </a:rPr>
                        <a:t>e</a:t>
                      </a:r>
                      <a:r>
                        <a:rPr sz="700" spc="-5" dirty="0">
                          <a:latin typeface="Calibri"/>
                          <a:cs typeface="Calibri"/>
                        </a:rPr>
                        <a:t>n</a:t>
                      </a:r>
                      <a:r>
                        <a:rPr sz="700" dirty="0">
                          <a:latin typeface="Calibri"/>
                          <a:cs typeface="Calibri"/>
                        </a:rPr>
                        <a:t>d -</a:t>
                      </a:r>
                      <a:r>
                        <a:rPr sz="700" spc="5" dirty="0">
                          <a:latin typeface="Calibri"/>
                          <a:cs typeface="Calibri"/>
                        </a:rPr>
                        <a:t> P</a:t>
                      </a:r>
                      <a:r>
                        <a:rPr sz="700" spc="-5" dirty="0">
                          <a:latin typeface="Calibri"/>
                          <a:cs typeface="Calibri"/>
                        </a:rPr>
                        <a:t>art</a:t>
                      </a:r>
                      <a:r>
                        <a:rPr sz="700" dirty="0">
                          <a:latin typeface="Calibri"/>
                          <a:cs typeface="Calibri"/>
                        </a:rPr>
                        <a:t>i</a:t>
                      </a:r>
                      <a:r>
                        <a:rPr sz="700" spc="-5" dirty="0">
                          <a:latin typeface="Calibri"/>
                          <a:cs typeface="Calibri"/>
                        </a:rPr>
                        <a:t>c</a:t>
                      </a:r>
                      <a:r>
                        <a:rPr sz="700" dirty="0">
                          <a:latin typeface="Calibri"/>
                          <a:cs typeface="Calibri"/>
                        </a:rPr>
                        <a:t>i</a:t>
                      </a:r>
                      <a:r>
                        <a:rPr sz="700" spc="-5" dirty="0">
                          <a:latin typeface="Calibri"/>
                          <a:cs typeface="Calibri"/>
                        </a:rPr>
                        <a:t>pan</a:t>
                      </a:r>
                      <a:r>
                        <a:rPr sz="700" dirty="0">
                          <a:latin typeface="Calibri"/>
                          <a:cs typeface="Calibri"/>
                        </a:rPr>
                        <a:t>t</a:t>
                      </a:r>
                      <a:r>
                        <a:rPr sz="700" spc="5" dirty="0">
                          <a:latin typeface="Calibri"/>
                          <a:cs typeface="Calibri"/>
                        </a:rPr>
                        <a:t> </a:t>
                      </a:r>
                      <a:r>
                        <a:rPr sz="700" dirty="0">
                          <a:latin typeface="Calibri"/>
                          <a:cs typeface="Calibri"/>
                        </a:rPr>
                        <a:t>S</a:t>
                      </a:r>
                      <a:r>
                        <a:rPr sz="700" spc="-5" dirty="0">
                          <a:latin typeface="Calibri"/>
                          <a:cs typeface="Calibri"/>
                        </a:rPr>
                        <a:t>upp</a:t>
                      </a:r>
                      <a:r>
                        <a:rPr sz="700" spc="-10" dirty="0">
                          <a:latin typeface="Calibri"/>
                          <a:cs typeface="Calibri"/>
                        </a:rPr>
                        <a:t>o</a:t>
                      </a:r>
                      <a:r>
                        <a:rPr sz="700" spc="-5" dirty="0">
                          <a:latin typeface="Calibri"/>
                          <a:cs typeface="Calibri"/>
                        </a:rPr>
                        <a:t>r</a:t>
                      </a:r>
                      <a:r>
                        <a:rPr sz="700" dirty="0">
                          <a:latin typeface="Calibri"/>
                          <a:cs typeface="Calibri"/>
                        </a:rPr>
                        <a:t>t</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2">
                      <a:solidFill>
                        <a:srgbClr val="000000"/>
                      </a:solidFill>
                      <a:prstDash val="solid"/>
                    </a:lnT>
                    <a:lnB w="13462">
                      <a:solidFill>
                        <a:srgbClr val="000000"/>
                      </a:solidFill>
                      <a:prstDash val="solid"/>
                    </a:lnB>
                  </a:tcPr>
                </a:tc>
                <a:tc>
                  <a:txBody>
                    <a:bodyPr/>
                    <a:lstStyle/>
                    <a:p>
                      <a:pPr marL="17145">
                        <a:lnSpc>
                          <a:spcPct val="100000"/>
                        </a:lnSpc>
                      </a:pPr>
                      <a:r>
                        <a:rPr sz="700" dirty="0">
                          <a:latin typeface="Calibri"/>
                          <a:cs typeface="Calibri"/>
                        </a:rPr>
                        <a:t>S</a:t>
                      </a:r>
                      <a:r>
                        <a:rPr sz="700" spc="-5" dirty="0">
                          <a:latin typeface="Calibri"/>
                          <a:cs typeface="Calibri"/>
                        </a:rPr>
                        <a:t>t</a:t>
                      </a:r>
                      <a:r>
                        <a:rPr sz="700" dirty="0">
                          <a:latin typeface="Calibri"/>
                          <a:cs typeface="Calibri"/>
                        </a:rPr>
                        <a:t>i</a:t>
                      </a:r>
                      <a:r>
                        <a:rPr sz="700" spc="-5" dirty="0">
                          <a:latin typeface="Calibri"/>
                          <a:cs typeface="Calibri"/>
                        </a:rPr>
                        <a:t>p</a:t>
                      </a:r>
                      <a:r>
                        <a:rPr sz="700" spc="-10" dirty="0">
                          <a:latin typeface="Calibri"/>
                          <a:cs typeface="Calibri"/>
                        </a:rPr>
                        <a:t>e</a:t>
                      </a:r>
                      <a:r>
                        <a:rPr sz="700" spc="-5" dirty="0">
                          <a:latin typeface="Calibri"/>
                          <a:cs typeface="Calibri"/>
                        </a:rPr>
                        <a:t>nd</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2">
                      <a:solidFill>
                        <a:srgbClr val="000000"/>
                      </a:solidFill>
                      <a:prstDash val="solid"/>
                    </a:lnT>
                    <a:lnB w="13462">
                      <a:solidFill>
                        <a:srgbClr val="000000"/>
                      </a:solidFill>
                      <a:prstDash val="solid"/>
                    </a:lnB>
                  </a:tcPr>
                </a:tc>
                <a:tc>
                  <a:txBody>
                    <a:bodyPr/>
                    <a:lstStyle/>
                    <a:p>
                      <a:pPr marL="17145" marR="40005">
                        <a:lnSpc>
                          <a:spcPct val="110300"/>
                        </a:lnSpc>
                      </a:pPr>
                      <a:r>
                        <a:rPr sz="700" dirty="0">
                          <a:latin typeface="Calibri"/>
                          <a:cs typeface="Calibri"/>
                        </a:rPr>
                        <a:t>S</a:t>
                      </a:r>
                      <a:r>
                        <a:rPr sz="700" spc="-5" dirty="0">
                          <a:latin typeface="Calibri"/>
                          <a:cs typeface="Calibri"/>
                        </a:rPr>
                        <a:t>t</a:t>
                      </a:r>
                      <a:r>
                        <a:rPr sz="700" dirty="0">
                          <a:latin typeface="Calibri"/>
                          <a:cs typeface="Calibri"/>
                        </a:rPr>
                        <a:t>i</a:t>
                      </a:r>
                      <a:r>
                        <a:rPr sz="700" spc="-5" dirty="0">
                          <a:latin typeface="Calibri"/>
                          <a:cs typeface="Calibri"/>
                        </a:rPr>
                        <a:t>p</a:t>
                      </a:r>
                      <a:r>
                        <a:rPr sz="700" spc="-10" dirty="0">
                          <a:latin typeface="Calibri"/>
                          <a:cs typeface="Calibri"/>
                        </a:rPr>
                        <a:t>e</a:t>
                      </a:r>
                      <a:r>
                        <a:rPr sz="700" spc="-5" dirty="0">
                          <a:latin typeface="Calibri"/>
                          <a:cs typeface="Calibri"/>
                        </a:rPr>
                        <a:t>nd</a:t>
                      </a:r>
                      <a:r>
                        <a:rPr sz="700" dirty="0">
                          <a:latin typeface="Calibri"/>
                          <a:cs typeface="Calibri"/>
                        </a:rPr>
                        <a:t>s</a:t>
                      </a:r>
                      <a:r>
                        <a:rPr sz="700" spc="5" dirty="0">
                          <a:latin typeface="Calibri"/>
                          <a:cs typeface="Calibri"/>
                        </a:rPr>
                        <a:t> </a:t>
                      </a:r>
                      <a:r>
                        <a:rPr sz="700" spc="-5" dirty="0">
                          <a:latin typeface="Calibri"/>
                          <a:cs typeface="Calibri"/>
                        </a:rPr>
                        <a:t>pa</a:t>
                      </a:r>
                      <a:r>
                        <a:rPr sz="700" dirty="0">
                          <a:latin typeface="Calibri"/>
                          <a:cs typeface="Calibri"/>
                        </a:rPr>
                        <a:t>id </a:t>
                      </a:r>
                      <a:r>
                        <a:rPr sz="700" spc="-10" dirty="0">
                          <a:latin typeface="Calibri"/>
                          <a:cs typeface="Calibri"/>
                        </a:rPr>
                        <a:t>o</a:t>
                      </a:r>
                      <a:r>
                        <a:rPr sz="700" dirty="0">
                          <a:latin typeface="Calibri"/>
                          <a:cs typeface="Calibri"/>
                        </a:rPr>
                        <a:t>n </a:t>
                      </a:r>
                      <a:r>
                        <a:rPr sz="700" spc="-5" dirty="0">
                          <a:latin typeface="Calibri"/>
                          <a:cs typeface="Calibri"/>
                        </a:rPr>
                        <a:t>f</a:t>
                      </a:r>
                      <a:r>
                        <a:rPr sz="700" spc="-10" dirty="0">
                          <a:latin typeface="Calibri"/>
                          <a:cs typeface="Calibri"/>
                        </a:rPr>
                        <a:t>e</a:t>
                      </a:r>
                      <a:r>
                        <a:rPr sz="700" spc="-5" dirty="0">
                          <a:latin typeface="Calibri"/>
                          <a:cs typeface="Calibri"/>
                        </a:rPr>
                        <a:t>d</a:t>
                      </a:r>
                      <a:r>
                        <a:rPr sz="700" spc="-10" dirty="0">
                          <a:latin typeface="Calibri"/>
                          <a:cs typeface="Calibri"/>
                        </a:rPr>
                        <a:t>e</a:t>
                      </a:r>
                      <a:r>
                        <a:rPr sz="700" spc="-5" dirty="0">
                          <a:latin typeface="Calibri"/>
                          <a:cs typeface="Calibri"/>
                        </a:rPr>
                        <a:t>ra</a:t>
                      </a:r>
                      <a:r>
                        <a:rPr sz="700" dirty="0">
                          <a:latin typeface="Calibri"/>
                          <a:cs typeface="Calibri"/>
                        </a:rPr>
                        <a:t>l</a:t>
                      </a:r>
                      <a:r>
                        <a:rPr sz="700" spc="10" dirty="0">
                          <a:latin typeface="Calibri"/>
                          <a:cs typeface="Calibri"/>
                        </a:rPr>
                        <a:t> </a:t>
                      </a:r>
                      <a:r>
                        <a:rPr sz="700" dirty="0">
                          <a:latin typeface="Calibri"/>
                          <a:cs typeface="Calibri"/>
                        </a:rPr>
                        <a:t>s</a:t>
                      </a:r>
                      <a:r>
                        <a:rPr sz="700" spc="-5" dirty="0">
                          <a:latin typeface="Calibri"/>
                          <a:cs typeface="Calibri"/>
                        </a:rPr>
                        <a:t>p</a:t>
                      </a:r>
                      <a:r>
                        <a:rPr sz="700" spc="-10" dirty="0">
                          <a:latin typeface="Calibri"/>
                          <a:cs typeface="Calibri"/>
                        </a:rPr>
                        <a:t>o</a:t>
                      </a:r>
                      <a:r>
                        <a:rPr sz="700" spc="-5" dirty="0">
                          <a:latin typeface="Calibri"/>
                          <a:cs typeface="Calibri"/>
                        </a:rPr>
                        <a:t>n</a:t>
                      </a:r>
                      <a:r>
                        <a:rPr sz="700" dirty="0">
                          <a:latin typeface="Calibri"/>
                          <a:cs typeface="Calibri"/>
                        </a:rPr>
                        <a:t>s</a:t>
                      </a:r>
                      <a:r>
                        <a:rPr sz="700" spc="-10" dirty="0">
                          <a:latin typeface="Calibri"/>
                          <a:cs typeface="Calibri"/>
                        </a:rPr>
                        <a:t>o</a:t>
                      </a:r>
                      <a:r>
                        <a:rPr sz="700" spc="-5" dirty="0">
                          <a:latin typeface="Calibri"/>
                          <a:cs typeface="Calibri"/>
                        </a:rPr>
                        <a:t>r</a:t>
                      </a:r>
                      <a:r>
                        <a:rPr sz="700" spc="-10" dirty="0">
                          <a:latin typeface="Calibri"/>
                          <a:cs typeface="Calibri"/>
                        </a:rPr>
                        <a:t>e</a:t>
                      </a:r>
                      <a:r>
                        <a:rPr sz="700" dirty="0">
                          <a:latin typeface="Calibri"/>
                          <a:cs typeface="Calibri"/>
                        </a:rPr>
                        <a:t>d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a:t>
                      </a:r>
                      <a:r>
                        <a:rPr sz="700" spc="5" dirty="0">
                          <a:latin typeface="Calibri"/>
                          <a:cs typeface="Calibri"/>
                        </a:rPr>
                        <a:t>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part</a:t>
                      </a:r>
                      <a:r>
                        <a:rPr sz="700" dirty="0">
                          <a:latin typeface="Calibri"/>
                          <a:cs typeface="Calibri"/>
                        </a:rPr>
                        <a:t>i</a:t>
                      </a:r>
                      <a:r>
                        <a:rPr sz="700" spc="-5" dirty="0">
                          <a:latin typeface="Calibri"/>
                          <a:cs typeface="Calibri"/>
                        </a:rPr>
                        <a:t>c</a:t>
                      </a:r>
                      <a:r>
                        <a:rPr sz="700" dirty="0">
                          <a:latin typeface="Calibri"/>
                          <a:cs typeface="Calibri"/>
                        </a:rPr>
                        <a:t>i</a:t>
                      </a:r>
                      <a:r>
                        <a:rPr sz="700" spc="-5" dirty="0">
                          <a:latin typeface="Calibri"/>
                          <a:cs typeface="Calibri"/>
                        </a:rPr>
                        <a:t>pan</a:t>
                      </a:r>
                      <a:r>
                        <a:rPr sz="700" dirty="0">
                          <a:latin typeface="Calibri"/>
                          <a:cs typeface="Calibri"/>
                        </a:rPr>
                        <a:t>t</a:t>
                      </a:r>
                      <a:r>
                        <a:rPr sz="700" spc="5" dirty="0">
                          <a:latin typeface="Calibri"/>
                          <a:cs typeface="Calibri"/>
                        </a:rPr>
                        <a:t> </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tra</a:t>
                      </a:r>
                      <a:r>
                        <a:rPr sz="700" dirty="0">
                          <a:latin typeface="Calibri"/>
                          <a:cs typeface="Calibri"/>
                        </a:rPr>
                        <a:t>i</a:t>
                      </a:r>
                      <a:r>
                        <a:rPr sz="700" spc="-5" dirty="0">
                          <a:latin typeface="Calibri"/>
                          <a:cs typeface="Calibri"/>
                        </a:rPr>
                        <a:t>n</a:t>
                      </a:r>
                      <a:r>
                        <a:rPr sz="700" spc="-10" dirty="0">
                          <a:latin typeface="Calibri"/>
                          <a:cs typeface="Calibri"/>
                        </a:rPr>
                        <a:t>e</a:t>
                      </a:r>
                      <a:r>
                        <a:rPr sz="700" dirty="0">
                          <a:latin typeface="Calibri"/>
                          <a:cs typeface="Calibri"/>
                        </a:rPr>
                        <a:t>e s</a:t>
                      </a:r>
                      <a:r>
                        <a:rPr sz="700" spc="-5" dirty="0">
                          <a:latin typeface="Calibri"/>
                          <a:cs typeface="Calibri"/>
                        </a:rPr>
                        <a:t>upp</a:t>
                      </a:r>
                      <a:r>
                        <a:rPr sz="700" spc="-10" dirty="0">
                          <a:latin typeface="Calibri"/>
                          <a:cs typeface="Calibri"/>
                        </a:rPr>
                        <a:t>o</a:t>
                      </a:r>
                      <a:r>
                        <a:rPr sz="700" spc="-5" dirty="0">
                          <a:latin typeface="Calibri"/>
                          <a:cs typeface="Calibri"/>
                        </a:rPr>
                        <a:t>rt</a:t>
                      </a:r>
                      <a:endParaRPr sz="700" dirty="0">
                        <a:latin typeface="Calibri"/>
                        <a:cs typeface="Calibri"/>
                      </a:endParaRPr>
                    </a:p>
                  </a:txBody>
                  <a:tcPr marL="0" marR="0" marT="0" marB="0">
                    <a:lnL w="13449">
                      <a:solidFill>
                        <a:srgbClr val="000000"/>
                      </a:solidFill>
                      <a:prstDash val="solid"/>
                    </a:lnL>
                    <a:lnR w="13461">
                      <a:solidFill>
                        <a:srgbClr val="000000"/>
                      </a:solidFill>
                      <a:prstDash val="solid"/>
                    </a:lnR>
                    <a:lnT w="13462">
                      <a:solidFill>
                        <a:srgbClr val="000000"/>
                      </a:solidFill>
                      <a:prstDash val="solid"/>
                    </a:lnT>
                    <a:lnB w="13462">
                      <a:solidFill>
                        <a:srgbClr val="000000"/>
                      </a:solidFill>
                      <a:prstDash val="solid"/>
                    </a:lnB>
                  </a:tcPr>
                </a:tc>
                <a:tc>
                  <a:txBody>
                    <a:bodyPr/>
                    <a:lstStyle/>
                    <a:p>
                      <a:pPr marL="17145" marR="41275">
                        <a:lnSpc>
                          <a:spcPct val="110300"/>
                        </a:lnSpc>
                      </a:pP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dirty="0">
                          <a:latin typeface="Calibri"/>
                          <a:cs typeface="Calibri"/>
                        </a:rPr>
                        <a:t>s</a:t>
                      </a:r>
                      <a:r>
                        <a:rPr sz="700" spc="-5" dirty="0">
                          <a:latin typeface="Calibri"/>
                          <a:cs typeface="Calibri"/>
                        </a:rPr>
                        <a:t>t</a:t>
                      </a:r>
                      <a:r>
                        <a:rPr sz="700" dirty="0">
                          <a:latin typeface="Calibri"/>
                          <a:cs typeface="Calibri"/>
                        </a:rPr>
                        <a:t>i</a:t>
                      </a:r>
                      <a:r>
                        <a:rPr sz="700" spc="-5" dirty="0">
                          <a:latin typeface="Calibri"/>
                          <a:cs typeface="Calibri"/>
                        </a:rPr>
                        <a:t>p</a:t>
                      </a:r>
                      <a:r>
                        <a:rPr sz="700" spc="-10" dirty="0">
                          <a:latin typeface="Calibri"/>
                          <a:cs typeface="Calibri"/>
                        </a:rPr>
                        <a:t>e</a:t>
                      </a:r>
                      <a:r>
                        <a:rPr sz="700" spc="-5" dirty="0">
                          <a:latin typeface="Calibri"/>
                          <a:cs typeface="Calibri"/>
                        </a:rPr>
                        <a:t>nd</a:t>
                      </a:r>
                      <a:r>
                        <a:rPr sz="700" dirty="0">
                          <a:latin typeface="Calibri"/>
                          <a:cs typeface="Calibri"/>
                        </a:rPr>
                        <a:t>s</a:t>
                      </a:r>
                      <a:r>
                        <a:rPr sz="700" spc="5" dirty="0">
                          <a:latin typeface="Calibri"/>
                          <a:cs typeface="Calibri"/>
                        </a:rPr>
                        <a:t> </a:t>
                      </a:r>
                      <a:r>
                        <a:rPr sz="700" spc="-5" dirty="0">
                          <a:latin typeface="Calibri"/>
                          <a:cs typeface="Calibri"/>
                        </a:rPr>
                        <a:t>tha</a:t>
                      </a:r>
                      <a:r>
                        <a:rPr sz="700" dirty="0">
                          <a:latin typeface="Calibri"/>
                          <a:cs typeface="Calibri"/>
                        </a:rPr>
                        <a:t>t</a:t>
                      </a:r>
                      <a:r>
                        <a:rPr sz="700" spc="5" dirty="0">
                          <a:latin typeface="Calibri"/>
                          <a:cs typeface="Calibri"/>
                        </a:rPr>
                        <a:t> </a:t>
                      </a:r>
                      <a:r>
                        <a:rPr sz="700" spc="-10" dirty="0">
                          <a:latin typeface="Calibri"/>
                          <a:cs typeface="Calibri"/>
                        </a:rPr>
                        <a:t>wo</a:t>
                      </a:r>
                      <a:r>
                        <a:rPr sz="700" spc="-5" dirty="0">
                          <a:latin typeface="Calibri"/>
                          <a:cs typeface="Calibri"/>
                        </a:rPr>
                        <a:t>u</a:t>
                      </a:r>
                      <a:r>
                        <a:rPr sz="700" dirty="0">
                          <a:latin typeface="Calibri"/>
                          <a:cs typeface="Calibri"/>
                        </a:rPr>
                        <a:t>ld </a:t>
                      </a:r>
                      <a:r>
                        <a:rPr sz="700" spc="-5" dirty="0">
                          <a:latin typeface="Calibri"/>
                          <a:cs typeface="Calibri"/>
                        </a:rPr>
                        <a:t>b</a:t>
                      </a:r>
                      <a:r>
                        <a:rPr sz="700" dirty="0">
                          <a:latin typeface="Calibri"/>
                          <a:cs typeface="Calibri"/>
                        </a:rPr>
                        <a:t>e </a:t>
                      </a:r>
                      <a:r>
                        <a:rPr sz="700" spc="-5" dirty="0">
                          <a:latin typeface="Calibri"/>
                          <a:cs typeface="Calibri"/>
                        </a:rPr>
                        <a:t>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le </a:t>
                      </a:r>
                      <a:r>
                        <a:rPr sz="700" spc="-10" dirty="0">
                          <a:latin typeface="Calibri"/>
                          <a:cs typeface="Calibri"/>
                        </a:rPr>
                        <a:t>o</a:t>
                      </a:r>
                      <a:r>
                        <a:rPr sz="700" dirty="0">
                          <a:latin typeface="Calibri"/>
                          <a:cs typeface="Calibri"/>
                        </a:rPr>
                        <a:t>n </a:t>
                      </a:r>
                      <a:r>
                        <a:rPr sz="700" spc="-5" dirty="0">
                          <a:latin typeface="Calibri"/>
                          <a:cs typeface="Calibri"/>
                        </a:rPr>
                        <a:t>f</a:t>
                      </a:r>
                      <a:r>
                        <a:rPr sz="700" spc="-10" dirty="0">
                          <a:latin typeface="Calibri"/>
                          <a:cs typeface="Calibri"/>
                        </a:rPr>
                        <a:t>e</a:t>
                      </a:r>
                      <a:r>
                        <a:rPr sz="700" spc="-5" dirty="0">
                          <a:latin typeface="Calibri"/>
                          <a:cs typeface="Calibri"/>
                        </a:rPr>
                        <a:t>d</a:t>
                      </a:r>
                      <a:r>
                        <a:rPr sz="700" spc="-10" dirty="0">
                          <a:latin typeface="Calibri"/>
                          <a:cs typeface="Calibri"/>
                        </a:rPr>
                        <a:t>e</a:t>
                      </a:r>
                      <a:r>
                        <a:rPr sz="700" spc="-5" dirty="0">
                          <a:latin typeface="Calibri"/>
                          <a:cs typeface="Calibri"/>
                        </a:rPr>
                        <a:t>ra</a:t>
                      </a:r>
                      <a:r>
                        <a:rPr sz="700" dirty="0">
                          <a:latin typeface="Calibri"/>
                          <a:cs typeface="Calibri"/>
                        </a:rPr>
                        <a:t>l</a:t>
                      </a:r>
                      <a:r>
                        <a:rPr sz="700" spc="10" dirty="0">
                          <a:latin typeface="Calibri"/>
                          <a:cs typeface="Calibri"/>
                        </a:rPr>
                        <a:t> </a:t>
                      </a:r>
                      <a:r>
                        <a:rPr sz="700" dirty="0">
                          <a:latin typeface="Calibri"/>
                          <a:cs typeface="Calibri"/>
                        </a:rPr>
                        <a:t>s</a:t>
                      </a:r>
                      <a:r>
                        <a:rPr sz="700" spc="-5" dirty="0">
                          <a:latin typeface="Calibri"/>
                          <a:cs typeface="Calibri"/>
                        </a:rPr>
                        <a:t>p</a:t>
                      </a:r>
                      <a:r>
                        <a:rPr sz="700" spc="-10" dirty="0">
                          <a:latin typeface="Calibri"/>
                          <a:cs typeface="Calibri"/>
                        </a:rPr>
                        <a:t>o</a:t>
                      </a:r>
                      <a:r>
                        <a:rPr sz="700" spc="-5" dirty="0">
                          <a:latin typeface="Calibri"/>
                          <a:cs typeface="Calibri"/>
                        </a:rPr>
                        <a:t>n</a:t>
                      </a:r>
                      <a:r>
                        <a:rPr sz="700" dirty="0">
                          <a:latin typeface="Calibri"/>
                          <a:cs typeface="Calibri"/>
                        </a:rPr>
                        <a:t>s</a:t>
                      </a:r>
                      <a:r>
                        <a:rPr sz="700" spc="-10" dirty="0">
                          <a:latin typeface="Calibri"/>
                          <a:cs typeface="Calibri"/>
                        </a:rPr>
                        <a:t>o</a:t>
                      </a:r>
                      <a:r>
                        <a:rPr sz="700" spc="-5" dirty="0">
                          <a:latin typeface="Calibri"/>
                          <a:cs typeface="Calibri"/>
                        </a:rPr>
                        <a:t>r</a:t>
                      </a:r>
                      <a:r>
                        <a:rPr sz="700" spc="-10" dirty="0">
                          <a:latin typeface="Calibri"/>
                          <a:cs typeface="Calibri"/>
                        </a:rPr>
                        <a:t>e</a:t>
                      </a:r>
                      <a:r>
                        <a:rPr sz="700" dirty="0">
                          <a:latin typeface="Calibri"/>
                          <a:cs typeface="Calibri"/>
                        </a:rPr>
                        <a:t>d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 </a:t>
                      </a:r>
                      <a:r>
                        <a:rPr sz="700" spc="5" dirty="0">
                          <a:latin typeface="Calibri"/>
                          <a:cs typeface="Calibri"/>
                        </a:rPr>
                        <a:t> E</a:t>
                      </a:r>
                      <a:r>
                        <a:rPr sz="700" dirty="0">
                          <a:latin typeface="Calibri"/>
                          <a:cs typeface="Calibri"/>
                        </a:rPr>
                        <a:t>x</a:t>
                      </a:r>
                      <a:r>
                        <a:rPr sz="700" spc="-10" dirty="0">
                          <a:latin typeface="Calibri"/>
                          <a:cs typeface="Calibri"/>
                        </a:rPr>
                        <a:t>e</a:t>
                      </a:r>
                      <a:r>
                        <a:rPr sz="700" spc="-5" dirty="0">
                          <a:latin typeface="Calibri"/>
                          <a:cs typeface="Calibri"/>
                        </a:rPr>
                        <a:t>mp</a:t>
                      </a:r>
                      <a:r>
                        <a:rPr sz="700" dirty="0">
                          <a:latin typeface="Calibri"/>
                          <a:cs typeface="Calibri"/>
                        </a:rPr>
                        <a:t>t</a:t>
                      </a:r>
                      <a:r>
                        <a:rPr sz="700" spc="5" dirty="0">
                          <a:latin typeface="Calibri"/>
                          <a:cs typeface="Calibri"/>
                        </a:rPr>
                        <a:t> </a:t>
                      </a:r>
                      <a:r>
                        <a:rPr sz="700" spc="-5" dirty="0">
                          <a:latin typeface="Calibri"/>
                          <a:cs typeface="Calibri"/>
                        </a:rPr>
                        <a:t>fr</a:t>
                      </a:r>
                      <a:r>
                        <a:rPr sz="700" spc="-10" dirty="0">
                          <a:latin typeface="Calibri"/>
                          <a:cs typeface="Calibri"/>
                        </a:rPr>
                        <a:t>o</a:t>
                      </a:r>
                      <a:r>
                        <a:rPr sz="700" dirty="0">
                          <a:latin typeface="Calibri"/>
                          <a:cs typeface="Calibri"/>
                        </a:rPr>
                        <a:t>m</a:t>
                      </a:r>
                      <a:r>
                        <a:rPr sz="700" spc="5" dirty="0">
                          <a:latin typeface="Calibri"/>
                          <a:cs typeface="Calibri"/>
                        </a:rPr>
                        <a:t> </a:t>
                      </a:r>
                      <a:r>
                        <a:rPr sz="700" dirty="0">
                          <a:latin typeface="Calibri"/>
                          <a:cs typeface="Calibri"/>
                        </a:rPr>
                        <a:t>i</a:t>
                      </a:r>
                      <a:r>
                        <a:rPr sz="700" spc="-5" dirty="0">
                          <a:latin typeface="Calibri"/>
                          <a:cs typeface="Calibri"/>
                        </a:rPr>
                        <a:t>nd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a:t>
                      </a:r>
                      <a:r>
                        <a:rPr sz="700" dirty="0">
                          <a:latin typeface="Calibri"/>
                          <a:cs typeface="Calibri"/>
                        </a:rPr>
                        <a:t>t</a:t>
                      </a:r>
                      <a:r>
                        <a:rPr sz="700" spc="5" dirty="0">
                          <a:latin typeface="Calibri"/>
                          <a:cs typeface="Calibri"/>
                        </a:rPr>
                        <a:t>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2">
                      <a:solidFill>
                        <a:srgbClr val="000000"/>
                      </a:solidFill>
                      <a:prstDash val="solid"/>
                    </a:lnT>
                    <a:lnB w="13462">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62">
                      <a:solidFill>
                        <a:srgbClr val="000000"/>
                      </a:solidFill>
                      <a:prstDash val="solid"/>
                    </a:lnT>
                    <a:lnB w="13462">
                      <a:solidFill>
                        <a:srgbClr val="000000"/>
                      </a:solidFill>
                      <a:prstDash val="solid"/>
                    </a:lnB>
                  </a:tcPr>
                </a:tc>
                <a:tc>
                  <a:txBody>
                    <a:bodyPr/>
                    <a:lstStyle/>
                    <a:p>
                      <a:pPr marL="17145" marR="41275">
                        <a:lnSpc>
                          <a:spcPct val="110300"/>
                        </a:lnSpc>
                      </a:pPr>
                      <a:r>
                        <a:rPr sz="700" spc="5" dirty="0">
                          <a:latin typeface="Calibri"/>
                          <a:cs typeface="Calibri"/>
                        </a:rPr>
                        <a:t>Y</a:t>
                      </a:r>
                      <a:r>
                        <a:rPr sz="700" spc="-10" dirty="0">
                          <a:latin typeface="Calibri"/>
                          <a:cs typeface="Calibri"/>
                        </a:rPr>
                        <a:t>e</a:t>
                      </a:r>
                      <a:r>
                        <a:rPr sz="700" dirty="0">
                          <a:latin typeface="Calibri"/>
                          <a:cs typeface="Calibri"/>
                        </a:rPr>
                        <a:t>s</a:t>
                      </a:r>
                      <a:r>
                        <a:rPr sz="700" spc="5" dirty="0">
                          <a:latin typeface="Calibri"/>
                          <a:cs typeface="Calibri"/>
                        </a:rPr>
                        <a:t> </a:t>
                      </a:r>
                      <a:r>
                        <a:rPr sz="700" dirty="0">
                          <a:latin typeface="Calibri"/>
                          <a:cs typeface="Calibri"/>
                        </a:rPr>
                        <a:t>if</a:t>
                      </a:r>
                      <a:r>
                        <a:rPr sz="700" spc="5" dirty="0">
                          <a:latin typeface="Calibri"/>
                          <a:cs typeface="Calibri"/>
                        </a:rPr>
                        <a:t> </a:t>
                      </a:r>
                      <a:r>
                        <a:rPr sz="700" dirty="0">
                          <a:latin typeface="Calibri"/>
                          <a:cs typeface="Calibri"/>
                        </a:rPr>
                        <a:t>i</a:t>
                      </a:r>
                      <a:r>
                        <a:rPr sz="700" spc="-5" dirty="0">
                          <a:latin typeface="Calibri"/>
                          <a:cs typeface="Calibri"/>
                        </a:rPr>
                        <a:t>nc</a:t>
                      </a:r>
                      <a:r>
                        <a:rPr sz="700" dirty="0">
                          <a:latin typeface="Calibri"/>
                          <a:cs typeface="Calibri"/>
                        </a:rPr>
                        <a:t>l</a:t>
                      </a:r>
                      <a:r>
                        <a:rPr sz="700" spc="-5" dirty="0">
                          <a:latin typeface="Calibri"/>
                          <a:cs typeface="Calibri"/>
                        </a:rPr>
                        <a:t>ud</a:t>
                      </a:r>
                      <a:r>
                        <a:rPr sz="700" spc="-10" dirty="0">
                          <a:latin typeface="Calibri"/>
                          <a:cs typeface="Calibri"/>
                        </a:rPr>
                        <a:t>e</a:t>
                      </a:r>
                      <a:r>
                        <a:rPr sz="700" dirty="0">
                          <a:latin typeface="Calibri"/>
                          <a:cs typeface="Calibri"/>
                        </a:rPr>
                        <a:t>d in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bud</a:t>
                      </a:r>
                      <a:r>
                        <a:rPr sz="700" spc="-10" dirty="0">
                          <a:latin typeface="Calibri"/>
                          <a:cs typeface="Calibri"/>
                        </a:rPr>
                        <a:t>ge</a:t>
                      </a:r>
                      <a:r>
                        <a:rPr sz="700" spc="-5" dirty="0">
                          <a:latin typeface="Calibri"/>
                          <a:cs typeface="Calibri"/>
                        </a:rPr>
                        <a:t>t</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a:t>
                      </a:r>
                      <a:r>
                        <a:rPr sz="700" spc="5" dirty="0">
                          <a:latin typeface="Calibri"/>
                          <a:cs typeface="Calibri"/>
                        </a:rPr>
                        <a:t>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p>
                  </a:txBody>
                  <a:tcPr marL="0" marR="0" marT="0" marB="0">
                    <a:lnL w="13461">
                      <a:solidFill>
                        <a:srgbClr val="000000"/>
                      </a:solidFill>
                      <a:prstDash val="solid"/>
                    </a:lnL>
                    <a:lnR w="13449">
                      <a:solidFill>
                        <a:srgbClr val="000000"/>
                      </a:solidFill>
                      <a:prstDash val="solid"/>
                    </a:lnR>
                    <a:lnT w="13462">
                      <a:solidFill>
                        <a:srgbClr val="000000"/>
                      </a:solidFill>
                      <a:prstDash val="solid"/>
                    </a:lnT>
                    <a:lnB w="13462">
                      <a:solidFill>
                        <a:srgbClr val="000000"/>
                      </a:solidFill>
                      <a:prstDash val="solid"/>
                    </a:lnB>
                  </a:tcPr>
                </a:tc>
              </a:tr>
            </a:tbl>
          </a:graphicData>
        </a:graphic>
      </p:graphicFrame>
    </p:spTree>
    <p:extLst>
      <p:ext uri="{BB962C8B-B14F-4D97-AF65-F5344CB8AC3E}">
        <p14:creationId xmlns:p14="http://schemas.microsoft.com/office/powerpoint/2010/main" val="150560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xfrm>
            <a:off x="2010405" y="488252"/>
            <a:ext cx="516022" cy="307777"/>
          </a:xfrm>
          <a:prstGeom prst="rect">
            <a:avLst/>
          </a:prstGeom>
        </p:spPr>
        <p:txBody>
          <a:bodyPr vert="horz" wrap="square" lIns="0" tIns="0" rIns="0" bIns="0" rtlCol="0" anchor="ctr">
            <a:spAutoFit/>
          </a:bodyPr>
          <a:lstStyle/>
          <a:p>
            <a:pPr marL="16810"/>
            <a:fld id="{81D60167-4931-47E6-BA6A-407CBD079E47}" type="slidenum">
              <a:rPr dirty="0"/>
              <a:pPr marL="16810"/>
              <a:t>18</a:t>
            </a:fld>
            <a:endParaRPr dirty="0"/>
          </a:p>
        </p:txBody>
      </p:sp>
      <p:sp>
        <p:nvSpPr>
          <p:cNvPr id="2" name="object 2"/>
          <p:cNvSpPr txBox="1"/>
          <p:nvPr/>
        </p:nvSpPr>
        <p:spPr>
          <a:xfrm>
            <a:off x="3903650" y="91050"/>
            <a:ext cx="4918790" cy="289438"/>
          </a:xfrm>
          <a:prstGeom prst="rect">
            <a:avLst/>
          </a:prstGeom>
        </p:spPr>
        <p:txBody>
          <a:bodyPr vert="horz" wrap="square" lIns="0" tIns="0" rIns="0" bIns="0" rtlCol="0">
            <a:spAutoFit/>
          </a:bodyPr>
          <a:lstStyle/>
          <a:p>
            <a:pPr marL="641710" marR="3362" indent="-633726" algn="ctr">
              <a:lnSpc>
                <a:spcPct val="110300"/>
              </a:lnSpc>
            </a:pPr>
            <a:r>
              <a:rPr u="sng" dirty="0">
                <a:latin typeface="Calibri"/>
                <a:cs typeface="Calibri"/>
              </a:rPr>
              <a:t>S</a:t>
            </a:r>
            <a:r>
              <a:rPr u="sng" spc="-3" dirty="0">
                <a:latin typeface="Calibri"/>
                <a:cs typeface="Calibri"/>
              </a:rPr>
              <a:t>p</a:t>
            </a:r>
            <a:r>
              <a:rPr u="sng" spc="-7" dirty="0">
                <a:latin typeface="Calibri"/>
                <a:cs typeface="Calibri"/>
              </a:rPr>
              <a:t>o</a:t>
            </a:r>
            <a:r>
              <a:rPr u="sng" spc="-3" dirty="0">
                <a:latin typeface="Calibri"/>
                <a:cs typeface="Calibri"/>
              </a:rPr>
              <a:t>n</a:t>
            </a:r>
            <a:r>
              <a:rPr u="sng" dirty="0">
                <a:latin typeface="Calibri"/>
                <a:cs typeface="Calibri"/>
              </a:rPr>
              <a:t>s</a:t>
            </a:r>
            <a:r>
              <a:rPr u="sng" spc="-7" dirty="0">
                <a:latin typeface="Calibri"/>
                <a:cs typeface="Calibri"/>
              </a:rPr>
              <a:t>o</a:t>
            </a:r>
            <a:r>
              <a:rPr u="sng" spc="-3" dirty="0">
                <a:latin typeface="Calibri"/>
                <a:cs typeface="Calibri"/>
              </a:rPr>
              <a:t>r</a:t>
            </a:r>
            <a:r>
              <a:rPr u="sng" spc="-7" dirty="0">
                <a:latin typeface="Calibri"/>
                <a:cs typeface="Calibri"/>
              </a:rPr>
              <a:t>e</a:t>
            </a:r>
            <a:r>
              <a:rPr u="sng" dirty="0">
                <a:latin typeface="Calibri"/>
                <a:cs typeface="Calibri"/>
              </a:rPr>
              <a:t>d A</a:t>
            </a:r>
            <a:r>
              <a:rPr u="sng" spc="-7" dirty="0">
                <a:latin typeface="Calibri"/>
                <a:cs typeface="Calibri"/>
              </a:rPr>
              <a:t>w</a:t>
            </a:r>
            <a:r>
              <a:rPr u="sng" spc="-3" dirty="0">
                <a:latin typeface="Calibri"/>
                <a:cs typeface="Calibri"/>
              </a:rPr>
              <a:t>ar</a:t>
            </a:r>
            <a:r>
              <a:rPr u="sng" dirty="0">
                <a:latin typeface="Calibri"/>
                <a:cs typeface="Calibri"/>
              </a:rPr>
              <a:t>d Ex</a:t>
            </a:r>
            <a:r>
              <a:rPr u="sng" spc="-3" dirty="0">
                <a:latin typeface="Calibri"/>
                <a:cs typeface="Calibri"/>
              </a:rPr>
              <a:t>p</a:t>
            </a:r>
            <a:r>
              <a:rPr u="sng" spc="-7" dirty="0">
                <a:latin typeface="Calibri"/>
                <a:cs typeface="Calibri"/>
              </a:rPr>
              <a:t>e</a:t>
            </a:r>
            <a:r>
              <a:rPr u="sng" spc="-3" dirty="0">
                <a:latin typeface="Calibri"/>
                <a:cs typeface="Calibri"/>
              </a:rPr>
              <a:t>nd</a:t>
            </a:r>
            <a:r>
              <a:rPr u="sng" dirty="0">
                <a:latin typeface="Calibri"/>
                <a:cs typeface="Calibri"/>
              </a:rPr>
              <a:t>i</a:t>
            </a:r>
            <a:r>
              <a:rPr u="sng" spc="-3" dirty="0">
                <a:latin typeface="Calibri"/>
                <a:cs typeface="Calibri"/>
              </a:rPr>
              <a:t>tur</a:t>
            </a:r>
            <a:r>
              <a:rPr u="sng" dirty="0">
                <a:latin typeface="Calibri"/>
                <a:cs typeface="Calibri"/>
              </a:rPr>
              <a:t>e </a:t>
            </a:r>
            <a:r>
              <a:rPr u="sng" spc="3" dirty="0">
                <a:latin typeface="Calibri"/>
                <a:cs typeface="Calibri"/>
              </a:rPr>
              <a:t>T</a:t>
            </a:r>
            <a:r>
              <a:rPr u="sng" spc="-3" dirty="0">
                <a:latin typeface="Calibri"/>
                <a:cs typeface="Calibri"/>
              </a:rPr>
              <a:t>yp</a:t>
            </a:r>
            <a:r>
              <a:rPr u="sng" dirty="0">
                <a:latin typeface="Calibri"/>
                <a:cs typeface="Calibri"/>
              </a:rPr>
              <a:t>e M</a:t>
            </a:r>
            <a:r>
              <a:rPr u="sng" spc="-3" dirty="0">
                <a:latin typeface="Calibri"/>
                <a:cs typeface="Calibri"/>
              </a:rPr>
              <a:t>atr</a:t>
            </a:r>
            <a:r>
              <a:rPr u="sng" dirty="0">
                <a:latin typeface="Calibri"/>
                <a:cs typeface="Calibri"/>
              </a:rPr>
              <a:t>ix </a:t>
            </a:r>
            <a:r>
              <a:rPr u="sng" spc="-7" dirty="0">
                <a:latin typeface="Calibri"/>
                <a:cs typeface="Calibri"/>
              </a:rPr>
              <a:t>De</a:t>
            </a:r>
            <a:r>
              <a:rPr u="sng" dirty="0">
                <a:latin typeface="Calibri"/>
                <a:cs typeface="Calibri"/>
              </a:rPr>
              <a:t>c 2017</a:t>
            </a:r>
          </a:p>
        </p:txBody>
      </p:sp>
      <p:graphicFrame>
        <p:nvGraphicFramePr>
          <p:cNvPr id="3" name="object 3"/>
          <p:cNvGraphicFramePr>
            <a:graphicFrameLocks noGrp="1"/>
          </p:cNvGraphicFramePr>
          <p:nvPr>
            <p:extLst>
              <p:ext uri="{D42A27DB-BD31-4B8C-83A1-F6EECF244321}">
                <p14:modId xmlns:p14="http://schemas.microsoft.com/office/powerpoint/2010/main" val="2061117763"/>
              </p:ext>
            </p:extLst>
          </p:nvPr>
        </p:nvGraphicFramePr>
        <p:xfrm>
          <a:off x="1726250" y="488254"/>
          <a:ext cx="9631111" cy="6237287"/>
        </p:xfrm>
        <a:graphic>
          <a:graphicData uri="http://schemas.openxmlformats.org/drawingml/2006/table">
            <a:tbl>
              <a:tblPr firstRow="1" bandRow="1">
                <a:tableStyleId>{2D5ABB26-0587-4C30-8999-92F81FD0307C}</a:tableStyleId>
              </a:tblPr>
              <a:tblGrid>
                <a:gridCol w="204042"/>
                <a:gridCol w="1399821"/>
                <a:gridCol w="1210019"/>
                <a:gridCol w="1874347"/>
                <a:gridCol w="1676623"/>
                <a:gridCol w="1447282"/>
                <a:gridCol w="1818977"/>
              </a:tblGrid>
              <a:tr h="138393">
                <a:tc>
                  <a:txBody>
                    <a:bodyPr/>
                    <a:lstStyle/>
                    <a:p>
                      <a:endParaRPr sz="700" dirty="0">
                        <a:latin typeface="Calibri"/>
                        <a:cs typeface="Calibri"/>
                      </a:endParaRPr>
                    </a:p>
                  </a:txBody>
                  <a:tcPr marL="0" marR="0" marT="0" marB="0">
                    <a:lnL w="13462">
                      <a:solidFill>
                        <a:srgbClr val="000000"/>
                      </a:solidFill>
                      <a:prstDash val="solid"/>
                    </a:lnL>
                    <a:lnR w="13462">
                      <a:solidFill>
                        <a:srgbClr val="000000"/>
                      </a:solidFill>
                      <a:prstDash val="solid"/>
                    </a:lnR>
                    <a:lnT w="13449">
                      <a:solidFill>
                        <a:srgbClr val="000000"/>
                      </a:solidFill>
                      <a:prstDash val="solid"/>
                    </a:lnT>
                    <a:lnB w="13449">
                      <a:solidFill>
                        <a:srgbClr val="000000"/>
                      </a:solidFill>
                      <a:prstDash val="solid"/>
                    </a:lnB>
                  </a:tcPr>
                </a:tc>
                <a:tc>
                  <a:txBody>
                    <a:bodyPr/>
                    <a:lstStyle/>
                    <a:p>
                      <a:pPr marL="11430" algn="ctr">
                        <a:lnSpc>
                          <a:spcPct val="100000"/>
                        </a:lnSpc>
                      </a:pPr>
                      <a:r>
                        <a:rPr sz="700" dirty="0">
                          <a:latin typeface="Segoe UI"/>
                          <a:cs typeface="Segoe UI"/>
                        </a:rPr>
                        <a:t>A</a:t>
                      </a:r>
                      <a:endParaRPr sz="700">
                        <a:latin typeface="Segoe UI"/>
                        <a:cs typeface="Segoe UI"/>
                      </a:endParaRPr>
                    </a:p>
                  </a:txBody>
                  <a:tcPr marL="0" marR="0" marT="0" marB="0">
                    <a:lnL w="13462">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0160" algn="ctr">
                        <a:lnSpc>
                          <a:spcPct val="100000"/>
                        </a:lnSpc>
                      </a:pPr>
                      <a:r>
                        <a:rPr sz="700" dirty="0">
                          <a:latin typeface="Segoe UI"/>
                          <a:cs typeface="Segoe UI"/>
                        </a:rPr>
                        <a:t>B</a:t>
                      </a:r>
                      <a:endParaRPr sz="700">
                        <a:latin typeface="Segoe UI"/>
                        <a:cs typeface="Segoe U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2065" algn="ctr">
                        <a:lnSpc>
                          <a:spcPct val="100000"/>
                        </a:lnSpc>
                      </a:pPr>
                      <a:r>
                        <a:rPr sz="700" dirty="0">
                          <a:latin typeface="Segoe UI"/>
                          <a:cs typeface="Segoe UI"/>
                        </a:rPr>
                        <a:t>C</a:t>
                      </a:r>
                      <a:endParaRPr sz="700">
                        <a:latin typeface="Segoe UI"/>
                        <a:cs typeface="Segoe U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12065" algn="ctr">
                        <a:lnSpc>
                          <a:spcPct val="100000"/>
                        </a:lnSpc>
                      </a:pPr>
                      <a:r>
                        <a:rPr sz="700" dirty="0">
                          <a:latin typeface="Segoe UI"/>
                          <a:cs typeface="Segoe UI"/>
                        </a:rPr>
                        <a:t>D</a:t>
                      </a:r>
                      <a:endParaRPr sz="700">
                        <a:latin typeface="Segoe UI"/>
                        <a:cs typeface="Segoe U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9525" algn="ctr">
                        <a:lnSpc>
                          <a:spcPct val="100000"/>
                        </a:lnSpc>
                      </a:pPr>
                      <a:r>
                        <a:rPr sz="700" dirty="0">
                          <a:latin typeface="Segoe UI"/>
                          <a:cs typeface="Segoe UI"/>
                        </a:rPr>
                        <a:t>E</a:t>
                      </a:r>
                      <a:endParaRPr sz="700">
                        <a:latin typeface="Segoe UI"/>
                        <a:cs typeface="Segoe U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9525" algn="ctr">
                        <a:lnSpc>
                          <a:spcPct val="100000"/>
                        </a:lnSpc>
                      </a:pPr>
                      <a:r>
                        <a:rPr sz="700" dirty="0">
                          <a:latin typeface="Segoe UI"/>
                          <a:cs typeface="Segoe UI"/>
                        </a:rPr>
                        <a:t>F</a:t>
                      </a:r>
                      <a:endParaRPr sz="700">
                        <a:latin typeface="Segoe UI"/>
                        <a:cs typeface="Segoe U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r>
              <a:tr h="413173">
                <a:tc>
                  <a:txBody>
                    <a:bodyPr/>
                    <a:lstStyle/>
                    <a:p>
                      <a:pPr marL="9525" algn="ctr">
                        <a:lnSpc>
                          <a:spcPct val="100000"/>
                        </a:lnSpc>
                      </a:pPr>
                      <a:r>
                        <a:rPr sz="700" dirty="0">
                          <a:latin typeface="Segoe UI"/>
                          <a:cs typeface="Segoe UI"/>
                        </a:rPr>
                        <a:t>1</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49">
                      <a:solidFill>
                        <a:srgbClr val="000000"/>
                      </a:solidFill>
                      <a:prstDash val="solid"/>
                    </a:lnT>
                    <a:lnB w="13461">
                      <a:solidFill>
                        <a:srgbClr val="000000"/>
                      </a:solidFill>
                      <a:prstDash val="solid"/>
                    </a:lnB>
                  </a:tcPr>
                </a:tc>
                <a:tc>
                  <a:txBody>
                    <a:bodyPr/>
                    <a:lstStyle/>
                    <a:p>
                      <a:pPr marL="379095">
                        <a:lnSpc>
                          <a:spcPct val="100000"/>
                        </a:lnSpc>
                      </a:pPr>
                      <a:r>
                        <a:rPr sz="700" b="1" spc="5" dirty="0">
                          <a:latin typeface="Calibri"/>
                          <a:cs typeface="Calibri"/>
                        </a:rPr>
                        <a:t>E</a:t>
                      </a:r>
                      <a:r>
                        <a:rPr sz="700" b="1" dirty="0">
                          <a:latin typeface="Calibri"/>
                          <a:cs typeface="Calibri"/>
                        </a:rPr>
                        <a:t>x</a:t>
                      </a:r>
                      <a:r>
                        <a:rPr sz="700" b="1" spc="-5" dirty="0">
                          <a:latin typeface="Calibri"/>
                          <a:cs typeface="Calibri"/>
                        </a:rPr>
                        <a:t>p</a:t>
                      </a:r>
                      <a:r>
                        <a:rPr sz="700" b="1" dirty="0">
                          <a:latin typeface="Calibri"/>
                          <a:cs typeface="Calibri"/>
                        </a:rPr>
                        <a:t>e</a:t>
                      </a:r>
                      <a:r>
                        <a:rPr sz="700" b="1" spc="-5" dirty="0">
                          <a:latin typeface="Calibri"/>
                          <a:cs typeface="Calibri"/>
                        </a:rPr>
                        <a:t>nd</a:t>
                      </a:r>
                      <a:r>
                        <a:rPr sz="700" b="1" dirty="0">
                          <a:latin typeface="Calibri"/>
                          <a:cs typeface="Calibri"/>
                        </a:rPr>
                        <a:t>it</a:t>
                      </a:r>
                      <a:r>
                        <a:rPr sz="700" b="1" spc="-5" dirty="0">
                          <a:latin typeface="Calibri"/>
                          <a:cs typeface="Calibri"/>
                        </a:rPr>
                        <a:t>u</a:t>
                      </a:r>
                      <a:r>
                        <a:rPr sz="700" b="1" spc="5" dirty="0">
                          <a:latin typeface="Calibri"/>
                          <a:cs typeface="Calibri"/>
                        </a:rPr>
                        <a:t>r</a:t>
                      </a:r>
                      <a:r>
                        <a:rPr sz="700" b="1" dirty="0">
                          <a:latin typeface="Calibri"/>
                          <a:cs typeface="Calibri"/>
                        </a:rPr>
                        <a:t>e</a:t>
                      </a:r>
                      <a:r>
                        <a:rPr sz="700" b="1" spc="10" dirty="0">
                          <a:latin typeface="Calibri"/>
                          <a:cs typeface="Calibri"/>
                        </a:rPr>
                        <a:t> </a:t>
                      </a:r>
                      <a:r>
                        <a:rPr sz="700" b="1" spc="-5" dirty="0">
                          <a:latin typeface="Calibri"/>
                          <a:cs typeface="Calibri"/>
                        </a:rPr>
                        <a:t>T</a:t>
                      </a:r>
                      <a:r>
                        <a:rPr sz="700" b="1" spc="5" dirty="0">
                          <a:latin typeface="Calibri"/>
                          <a:cs typeface="Calibri"/>
                        </a:rPr>
                        <a:t>y</a:t>
                      </a:r>
                      <a:r>
                        <a:rPr sz="700" b="1" spc="-5" dirty="0">
                          <a:latin typeface="Calibri"/>
                          <a:cs typeface="Calibri"/>
                        </a:rPr>
                        <a:t>p</a:t>
                      </a:r>
                      <a:r>
                        <a:rPr sz="700" b="1" dirty="0">
                          <a:latin typeface="Calibri"/>
                          <a:cs typeface="Calibri"/>
                        </a:rPr>
                        <a:t>e</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441959">
                        <a:lnSpc>
                          <a:spcPct val="100000"/>
                        </a:lnSpc>
                      </a:pPr>
                      <a:r>
                        <a:rPr sz="700" b="1" dirty="0">
                          <a:latin typeface="Calibri"/>
                          <a:cs typeface="Calibri"/>
                        </a:rPr>
                        <a:t>R</a:t>
                      </a:r>
                      <a:r>
                        <a:rPr sz="700" b="1" spc="-5" dirty="0">
                          <a:latin typeface="Calibri"/>
                          <a:cs typeface="Calibri"/>
                        </a:rPr>
                        <a:t>o</a:t>
                      </a:r>
                      <a:r>
                        <a:rPr sz="700" b="1" dirty="0">
                          <a:latin typeface="Calibri"/>
                          <a:cs typeface="Calibri"/>
                        </a:rPr>
                        <a:t>lls</a:t>
                      </a:r>
                      <a:r>
                        <a:rPr sz="700" b="1" spc="15" dirty="0">
                          <a:latin typeface="Calibri"/>
                          <a:cs typeface="Calibri"/>
                        </a:rPr>
                        <a:t> </a:t>
                      </a:r>
                      <a:r>
                        <a:rPr sz="700" b="1" spc="-5" dirty="0">
                          <a:latin typeface="Calibri"/>
                          <a:cs typeface="Calibri"/>
                        </a:rPr>
                        <a:t>U</a:t>
                      </a:r>
                      <a:r>
                        <a:rPr sz="700" b="1" dirty="0">
                          <a:latin typeface="Calibri"/>
                          <a:cs typeface="Calibri"/>
                        </a:rPr>
                        <a:t>p</a:t>
                      </a:r>
                      <a:r>
                        <a:rPr sz="700" b="1" spc="5" dirty="0">
                          <a:latin typeface="Calibri"/>
                          <a:cs typeface="Calibri"/>
                        </a:rPr>
                        <a:t> </a:t>
                      </a:r>
                      <a:r>
                        <a:rPr sz="700" b="1" spc="-5" dirty="0">
                          <a:latin typeface="Calibri"/>
                          <a:cs typeface="Calibri"/>
                        </a:rPr>
                        <a:t>T</a:t>
                      </a:r>
                      <a:r>
                        <a:rPr sz="700" b="1" dirty="0">
                          <a:latin typeface="Calibri"/>
                          <a:cs typeface="Calibri"/>
                        </a:rPr>
                        <a:t>o</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533400">
                        <a:lnSpc>
                          <a:spcPct val="100000"/>
                        </a:lnSpc>
                      </a:pPr>
                      <a:r>
                        <a:rPr sz="700" b="1" spc="5" dirty="0">
                          <a:latin typeface="Calibri"/>
                          <a:cs typeface="Calibri"/>
                        </a:rPr>
                        <a:t>E</a:t>
                      </a:r>
                      <a:r>
                        <a:rPr sz="700" b="1" dirty="0">
                          <a:latin typeface="Calibri"/>
                          <a:cs typeface="Calibri"/>
                        </a:rPr>
                        <a:t>x</a:t>
                      </a:r>
                      <a:r>
                        <a:rPr sz="700" b="1" spc="-5" dirty="0">
                          <a:latin typeface="Calibri"/>
                          <a:cs typeface="Calibri"/>
                        </a:rPr>
                        <a:t>p</a:t>
                      </a:r>
                      <a:r>
                        <a:rPr sz="700" b="1" dirty="0">
                          <a:latin typeface="Calibri"/>
                          <a:cs typeface="Calibri"/>
                        </a:rPr>
                        <a:t>e</a:t>
                      </a:r>
                      <a:r>
                        <a:rPr sz="700" b="1" spc="-5" dirty="0">
                          <a:latin typeface="Calibri"/>
                          <a:cs typeface="Calibri"/>
                        </a:rPr>
                        <a:t>nd</a:t>
                      </a:r>
                      <a:r>
                        <a:rPr sz="700" b="1" dirty="0">
                          <a:latin typeface="Calibri"/>
                          <a:cs typeface="Calibri"/>
                        </a:rPr>
                        <a:t>it</a:t>
                      </a:r>
                      <a:r>
                        <a:rPr sz="700" b="1" spc="-5" dirty="0">
                          <a:latin typeface="Calibri"/>
                          <a:cs typeface="Calibri"/>
                        </a:rPr>
                        <a:t>u</a:t>
                      </a:r>
                      <a:r>
                        <a:rPr sz="700" b="1" spc="5" dirty="0">
                          <a:latin typeface="Calibri"/>
                          <a:cs typeface="Calibri"/>
                        </a:rPr>
                        <a:t>r</a:t>
                      </a:r>
                      <a:r>
                        <a:rPr sz="700" b="1" dirty="0">
                          <a:latin typeface="Calibri"/>
                          <a:cs typeface="Calibri"/>
                        </a:rPr>
                        <a:t>e</a:t>
                      </a:r>
                      <a:r>
                        <a:rPr sz="700" b="1" spc="10" dirty="0">
                          <a:latin typeface="Calibri"/>
                          <a:cs typeface="Calibri"/>
                        </a:rPr>
                        <a:t> </a:t>
                      </a:r>
                      <a:r>
                        <a:rPr sz="700" b="1" spc="5" dirty="0">
                          <a:latin typeface="Calibri"/>
                          <a:cs typeface="Calibri"/>
                        </a:rPr>
                        <a:t>D</a:t>
                      </a:r>
                      <a:r>
                        <a:rPr sz="700" b="1" dirty="0">
                          <a:latin typeface="Calibri"/>
                          <a:cs typeface="Calibri"/>
                        </a:rPr>
                        <a:t>efi</a:t>
                      </a:r>
                      <a:r>
                        <a:rPr sz="700" b="1" spc="-5" dirty="0">
                          <a:latin typeface="Calibri"/>
                          <a:cs typeface="Calibri"/>
                        </a:rPr>
                        <a:t>n</a:t>
                      </a:r>
                      <a:r>
                        <a:rPr sz="700" b="1" dirty="0">
                          <a:latin typeface="Calibri"/>
                          <a:cs typeface="Calibri"/>
                        </a:rPr>
                        <a:t>iti</a:t>
                      </a:r>
                      <a:r>
                        <a:rPr sz="700" b="1" spc="-5" dirty="0">
                          <a:latin typeface="Calibri"/>
                          <a:cs typeface="Calibri"/>
                        </a:rPr>
                        <a:t>o</a:t>
                      </a:r>
                      <a:r>
                        <a:rPr sz="700" b="1" dirty="0">
                          <a:latin typeface="Calibri"/>
                          <a:cs typeface="Calibri"/>
                        </a:rPr>
                        <a:t>n</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1270" algn="ctr">
                        <a:lnSpc>
                          <a:spcPct val="100000"/>
                        </a:lnSpc>
                      </a:pPr>
                      <a:r>
                        <a:rPr sz="700" b="1" spc="-5" dirty="0">
                          <a:latin typeface="Calibri"/>
                          <a:cs typeface="Calibri"/>
                        </a:rPr>
                        <a:t>U</a:t>
                      </a:r>
                      <a:r>
                        <a:rPr sz="700" b="1" spc="5" dirty="0">
                          <a:latin typeface="Calibri"/>
                          <a:cs typeface="Calibri"/>
                        </a:rPr>
                        <a:t>s</a:t>
                      </a:r>
                      <a:r>
                        <a:rPr sz="700" b="1" spc="-5" dirty="0">
                          <a:latin typeface="Calibri"/>
                          <a:cs typeface="Calibri"/>
                        </a:rPr>
                        <a:t>a</a:t>
                      </a:r>
                      <a:r>
                        <a:rPr sz="700" b="1" dirty="0">
                          <a:latin typeface="Calibri"/>
                          <a:cs typeface="Calibri"/>
                        </a:rPr>
                        <a:t>ge</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96520">
                        <a:lnSpc>
                          <a:spcPct val="100000"/>
                        </a:lnSpc>
                      </a:pPr>
                      <a:r>
                        <a:rPr sz="700" b="1" dirty="0">
                          <a:latin typeface="Calibri"/>
                          <a:cs typeface="Calibri"/>
                        </a:rPr>
                        <a:t>Re</a:t>
                      </a:r>
                      <a:r>
                        <a:rPr sz="700" b="1" spc="5" dirty="0">
                          <a:latin typeface="Calibri"/>
                          <a:cs typeface="Calibri"/>
                        </a:rPr>
                        <a:t>s</a:t>
                      </a:r>
                      <a:r>
                        <a:rPr sz="700" b="1" dirty="0">
                          <a:latin typeface="Calibri"/>
                          <a:cs typeface="Calibri"/>
                        </a:rPr>
                        <a:t>t</a:t>
                      </a:r>
                      <a:r>
                        <a:rPr sz="700" b="1" spc="5" dirty="0">
                          <a:latin typeface="Calibri"/>
                          <a:cs typeface="Calibri"/>
                        </a:rPr>
                        <a:t>r</a:t>
                      </a:r>
                      <a:r>
                        <a:rPr sz="700" b="1" dirty="0">
                          <a:latin typeface="Calibri"/>
                          <a:cs typeface="Calibri"/>
                        </a:rPr>
                        <a:t>icted</a:t>
                      </a:r>
                      <a:r>
                        <a:rPr sz="700" b="1" spc="5" dirty="0">
                          <a:latin typeface="Calibri"/>
                          <a:cs typeface="Calibri"/>
                        </a:rPr>
                        <a:t> E</a:t>
                      </a:r>
                      <a:r>
                        <a:rPr sz="700" b="1" dirty="0">
                          <a:latin typeface="Calibri"/>
                          <a:cs typeface="Calibri"/>
                        </a:rPr>
                        <a:t>x</a:t>
                      </a:r>
                      <a:r>
                        <a:rPr sz="700" b="1" spc="-5" dirty="0">
                          <a:latin typeface="Calibri"/>
                          <a:cs typeface="Calibri"/>
                        </a:rPr>
                        <a:t>p</a:t>
                      </a:r>
                      <a:r>
                        <a:rPr sz="700" b="1" dirty="0">
                          <a:latin typeface="Calibri"/>
                          <a:cs typeface="Calibri"/>
                        </a:rPr>
                        <a:t>e</a:t>
                      </a:r>
                      <a:r>
                        <a:rPr sz="700" b="1" spc="-5" dirty="0">
                          <a:latin typeface="Calibri"/>
                          <a:cs typeface="Calibri"/>
                        </a:rPr>
                        <a:t>nd</a:t>
                      </a:r>
                      <a:r>
                        <a:rPr sz="700" b="1" dirty="0">
                          <a:latin typeface="Calibri"/>
                          <a:cs typeface="Calibri"/>
                        </a:rPr>
                        <a:t>it</a:t>
                      </a:r>
                      <a:r>
                        <a:rPr sz="700" b="1" spc="-5" dirty="0">
                          <a:latin typeface="Calibri"/>
                          <a:cs typeface="Calibri"/>
                        </a:rPr>
                        <a:t>u</a:t>
                      </a:r>
                      <a:r>
                        <a:rPr sz="700" b="1" spc="5" dirty="0">
                          <a:latin typeface="Calibri"/>
                          <a:cs typeface="Calibri"/>
                        </a:rPr>
                        <a:t>r</a:t>
                      </a:r>
                      <a:r>
                        <a:rPr sz="700" b="1" dirty="0">
                          <a:latin typeface="Calibri"/>
                          <a:cs typeface="Calibri"/>
                        </a:rPr>
                        <a:t>e</a:t>
                      </a:r>
                      <a:r>
                        <a:rPr sz="700" b="1" spc="10" dirty="0">
                          <a:latin typeface="Calibri"/>
                          <a:cs typeface="Calibri"/>
                        </a:rPr>
                        <a:t> </a:t>
                      </a:r>
                      <a:r>
                        <a:rPr sz="700" b="1" spc="-5" dirty="0">
                          <a:latin typeface="Calibri"/>
                          <a:cs typeface="Calibri"/>
                        </a:rPr>
                        <a:t>T</a:t>
                      </a:r>
                      <a:r>
                        <a:rPr sz="700" b="1" spc="5" dirty="0">
                          <a:latin typeface="Calibri"/>
                          <a:cs typeface="Calibri"/>
                        </a:rPr>
                        <a:t>y</a:t>
                      </a:r>
                      <a:r>
                        <a:rPr sz="700" b="1" spc="-5" dirty="0">
                          <a:latin typeface="Calibri"/>
                          <a:cs typeface="Calibri"/>
                        </a:rPr>
                        <a:t>p</a:t>
                      </a:r>
                      <a:r>
                        <a:rPr sz="700" b="1" dirty="0">
                          <a:latin typeface="Calibri"/>
                          <a:cs typeface="Calibri"/>
                        </a:rPr>
                        <a:t>e</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946150" marR="198755" indent="-737870">
                        <a:lnSpc>
                          <a:spcPct val="110300"/>
                        </a:lnSpc>
                      </a:pPr>
                      <a:r>
                        <a:rPr sz="700" b="1" spc="5" dirty="0">
                          <a:latin typeface="Calibri"/>
                          <a:cs typeface="Calibri"/>
                        </a:rPr>
                        <a:t>C</a:t>
                      </a:r>
                      <a:r>
                        <a:rPr sz="700" b="1" spc="-5" dirty="0">
                          <a:latin typeface="Calibri"/>
                          <a:cs typeface="Calibri"/>
                        </a:rPr>
                        <a:t>ha</a:t>
                      </a:r>
                      <a:r>
                        <a:rPr sz="700" b="1" spc="5" dirty="0">
                          <a:latin typeface="Calibri"/>
                          <a:cs typeface="Calibri"/>
                        </a:rPr>
                        <a:t>r</a:t>
                      </a:r>
                      <a:r>
                        <a:rPr sz="700" b="1" dirty="0">
                          <a:latin typeface="Calibri"/>
                          <a:cs typeface="Calibri"/>
                        </a:rPr>
                        <a:t>ge</a:t>
                      </a:r>
                      <a:r>
                        <a:rPr sz="700" b="1" spc="-5" dirty="0">
                          <a:latin typeface="Calibri"/>
                          <a:cs typeface="Calibri"/>
                        </a:rPr>
                        <a:t>ab</a:t>
                      </a:r>
                      <a:r>
                        <a:rPr sz="700" b="1" dirty="0">
                          <a:latin typeface="Calibri"/>
                          <a:cs typeface="Calibri"/>
                        </a:rPr>
                        <a:t>le</a:t>
                      </a:r>
                      <a:r>
                        <a:rPr sz="700" b="1" spc="10" dirty="0">
                          <a:latin typeface="Calibri"/>
                          <a:cs typeface="Calibri"/>
                        </a:rPr>
                        <a:t> </a:t>
                      </a:r>
                      <a:r>
                        <a:rPr sz="700" b="1" dirty="0">
                          <a:latin typeface="Calibri"/>
                          <a:cs typeface="Calibri"/>
                        </a:rPr>
                        <a:t>to</a:t>
                      </a:r>
                      <a:r>
                        <a:rPr sz="700" b="1" spc="5" dirty="0">
                          <a:latin typeface="Calibri"/>
                          <a:cs typeface="Calibri"/>
                        </a:rPr>
                        <a:t> </a:t>
                      </a:r>
                      <a:r>
                        <a:rPr sz="700" b="1" dirty="0">
                          <a:latin typeface="Calibri"/>
                          <a:cs typeface="Calibri"/>
                        </a:rPr>
                        <a:t>fe</a:t>
                      </a:r>
                      <a:r>
                        <a:rPr sz="700" b="1" spc="-5" dirty="0">
                          <a:latin typeface="Calibri"/>
                          <a:cs typeface="Calibri"/>
                        </a:rPr>
                        <a:t>d</a:t>
                      </a:r>
                      <a:r>
                        <a:rPr sz="700" b="1" dirty="0">
                          <a:latin typeface="Calibri"/>
                          <a:cs typeface="Calibri"/>
                        </a:rPr>
                        <a:t>e</a:t>
                      </a:r>
                      <a:r>
                        <a:rPr sz="700" b="1" spc="5" dirty="0">
                          <a:latin typeface="Calibri"/>
                          <a:cs typeface="Calibri"/>
                        </a:rPr>
                        <a:t>r</a:t>
                      </a:r>
                      <a:r>
                        <a:rPr sz="700" b="1" spc="-5" dirty="0">
                          <a:latin typeface="Calibri"/>
                          <a:cs typeface="Calibri"/>
                        </a:rPr>
                        <a:t>a</a:t>
                      </a:r>
                      <a:r>
                        <a:rPr sz="700" b="1" dirty="0">
                          <a:latin typeface="Calibri"/>
                          <a:cs typeface="Calibri"/>
                        </a:rPr>
                        <a:t>l</a:t>
                      </a:r>
                      <a:r>
                        <a:rPr sz="700" b="1" spc="5" dirty="0">
                          <a:latin typeface="Calibri"/>
                          <a:cs typeface="Calibri"/>
                        </a:rPr>
                        <a:t> s</a:t>
                      </a:r>
                      <a:r>
                        <a:rPr sz="700" b="1" spc="-5" dirty="0">
                          <a:latin typeface="Calibri"/>
                          <a:cs typeface="Calibri"/>
                        </a:rPr>
                        <a:t>pon</a:t>
                      </a:r>
                      <a:r>
                        <a:rPr sz="700" b="1" spc="5" dirty="0">
                          <a:latin typeface="Calibri"/>
                          <a:cs typeface="Calibri"/>
                        </a:rPr>
                        <a:t>s</a:t>
                      </a:r>
                      <a:r>
                        <a:rPr sz="700" b="1" spc="-5" dirty="0">
                          <a:latin typeface="Calibri"/>
                          <a:cs typeface="Calibri"/>
                        </a:rPr>
                        <a:t>o</a:t>
                      </a:r>
                      <a:r>
                        <a:rPr sz="700" b="1" spc="5" dirty="0">
                          <a:latin typeface="Calibri"/>
                          <a:cs typeface="Calibri"/>
                        </a:rPr>
                        <a:t>r</a:t>
                      </a:r>
                      <a:r>
                        <a:rPr sz="700" b="1" dirty="0">
                          <a:latin typeface="Calibri"/>
                          <a:cs typeface="Calibri"/>
                        </a:rPr>
                        <a:t>ed </a:t>
                      </a:r>
                      <a:r>
                        <a:rPr sz="700" b="1" spc="-5" dirty="0">
                          <a:latin typeface="Calibri"/>
                          <a:cs typeface="Calibri"/>
                        </a:rPr>
                        <a:t>a</a:t>
                      </a:r>
                      <a:r>
                        <a:rPr sz="700" b="1" spc="-10" dirty="0">
                          <a:latin typeface="Calibri"/>
                          <a:cs typeface="Calibri"/>
                        </a:rPr>
                        <a:t>w</a:t>
                      </a:r>
                      <a:r>
                        <a:rPr sz="700" b="1" spc="-5" dirty="0">
                          <a:latin typeface="Calibri"/>
                          <a:cs typeface="Calibri"/>
                        </a:rPr>
                        <a:t>a</a:t>
                      </a:r>
                      <a:r>
                        <a:rPr sz="700" b="1" spc="5" dirty="0">
                          <a:latin typeface="Calibri"/>
                          <a:cs typeface="Calibri"/>
                        </a:rPr>
                        <a:t>r</a:t>
                      </a:r>
                      <a:r>
                        <a:rPr sz="700" b="1" spc="-5" dirty="0">
                          <a:latin typeface="Calibri"/>
                          <a:cs typeface="Calibri"/>
                        </a:rPr>
                        <a:t>d?</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r>
              <a:tr h="718080">
                <a:tc>
                  <a:txBody>
                    <a:bodyPr/>
                    <a:lstStyle/>
                    <a:p>
                      <a:pPr marL="59690">
                        <a:lnSpc>
                          <a:spcPct val="100000"/>
                        </a:lnSpc>
                      </a:pPr>
                      <a:r>
                        <a:rPr sz="700" dirty="0">
                          <a:latin typeface="Segoe UI"/>
                          <a:cs typeface="Segoe UI"/>
                        </a:rPr>
                        <a:t>40</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S</a:t>
                      </a:r>
                      <a:r>
                        <a:rPr sz="700" spc="-5" dirty="0">
                          <a:latin typeface="Calibri"/>
                          <a:cs typeface="Calibri"/>
                        </a:rPr>
                        <a:t>tud</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spc="-10" dirty="0">
                          <a:latin typeface="Calibri"/>
                          <a:cs typeface="Calibri"/>
                        </a:rPr>
                        <a:t>W</a:t>
                      </a:r>
                      <a:r>
                        <a:rPr sz="700" spc="-5" dirty="0">
                          <a:latin typeface="Calibri"/>
                          <a:cs typeface="Calibri"/>
                        </a:rPr>
                        <a:t>a</a:t>
                      </a:r>
                      <a:r>
                        <a:rPr sz="700" spc="-10" dirty="0">
                          <a:latin typeface="Calibri"/>
                          <a:cs typeface="Calibri"/>
                        </a:rPr>
                        <a:t>ge</a:t>
                      </a:r>
                      <a:r>
                        <a:rPr sz="700" dirty="0">
                          <a:latin typeface="Calibri"/>
                          <a:cs typeface="Calibri"/>
                        </a:rPr>
                        <a:t>s</a:t>
                      </a:r>
                      <a:r>
                        <a:rPr sz="700" spc="5" dirty="0">
                          <a:latin typeface="Calibri"/>
                          <a:cs typeface="Calibri"/>
                        </a:rPr>
                        <a:t> N</a:t>
                      </a:r>
                      <a:r>
                        <a:rPr sz="700" dirty="0">
                          <a:latin typeface="Calibri"/>
                          <a:cs typeface="Calibri"/>
                        </a:rPr>
                        <a:t>B</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All</a:t>
                      </a:r>
                      <a:r>
                        <a:rPr sz="700" spc="10" dirty="0">
                          <a:latin typeface="Calibri"/>
                          <a:cs typeface="Calibri"/>
                        </a:rPr>
                        <a:t> </a:t>
                      </a:r>
                      <a:r>
                        <a:rPr sz="700" spc="5" dirty="0">
                          <a:latin typeface="Calibri"/>
                          <a:cs typeface="Calibri"/>
                        </a:rPr>
                        <a:t>O</a:t>
                      </a:r>
                      <a:r>
                        <a:rPr sz="700" spc="-5" dirty="0">
                          <a:latin typeface="Calibri"/>
                          <a:cs typeface="Calibri"/>
                        </a:rPr>
                        <a:t>th</a:t>
                      </a:r>
                      <a:r>
                        <a:rPr sz="700" spc="-10" dirty="0">
                          <a:latin typeface="Calibri"/>
                          <a:cs typeface="Calibri"/>
                        </a:rPr>
                        <a:t>e</a:t>
                      </a:r>
                      <a:r>
                        <a:rPr sz="700" dirty="0">
                          <a:latin typeface="Calibri"/>
                          <a:cs typeface="Calibri"/>
                        </a:rPr>
                        <a:t>r</a:t>
                      </a:r>
                      <a:r>
                        <a:rPr sz="700" spc="5" dirty="0">
                          <a:latin typeface="Calibri"/>
                          <a:cs typeface="Calibri"/>
                        </a:rPr>
                        <a:t> </a:t>
                      </a:r>
                      <a:r>
                        <a:rPr sz="700" dirty="0">
                          <a:latin typeface="Calibri"/>
                          <a:cs typeface="Calibri"/>
                        </a:rPr>
                        <a:t>S</a:t>
                      </a:r>
                      <a:r>
                        <a:rPr sz="700" spc="-5" dirty="0">
                          <a:latin typeface="Calibri"/>
                          <a:cs typeface="Calibri"/>
                        </a:rPr>
                        <a:t>a</a:t>
                      </a:r>
                      <a:r>
                        <a:rPr sz="700" dirty="0">
                          <a:latin typeface="Calibri"/>
                          <a:cs typeface="Calibri"/>
                        </a:rPr>
                        <a:t>l</a:t>
                      </a:r>
                      <a:r>
                        <a:rPr sz="700" spc="-5" dirty="0">
                          <a:latin typeface="Calibri"/>
                          <a:cs typeface="Calibri"/>
                        </a:rPr>
                        <a:t>ar</a:t>
                      </a:r>
                      <a:r>
                        <a:rPr sz="700" dirty="0">
                          <a:latin typeface="Calibri"/>
                          <a:cs typeface="Calibri"/>
                        </a:rPr>
                        <a:t>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345440">
                        <a:lnSpc>
                          <a:spcPct val="110300"/>
                        </a:lnSpc>
                      </a:pPr>
                      <a:r>
                        <a:rPr sz="700" dirty="0">
                          <a:latin typeface="Calibri"/>
                          <a:cs typeface="Calibri"/>
                        </a:rPr>
                        <a:t>S</a:t>
                      </a:r>
                      <a:r>
                        <a:rPr sz="700" spc="-5" dirty="0">
                          <a:latin typeface="Calibri"/>
                          <a:cs typeface="Calibri"/>
                        </a:rPr>
                        <a:t>a</a:t>
                      </a:r>
                      <a:r>
                        <a:rPr sz="700" dirty="0">
                          <a:latin typeface="Calibri"/>
                          <a:cs typeface="Calibri"/>
                        </a:rPr>
                        <a:t>l</a:t>
                      </a:r>
                      <a:r>
                        <a:rPr sz="700" spc="-5" dirty="0">
                          <a:latin typeface="Calibri"/>
                          <a:cs typeface="Calibri"/>
                        </a:rPr>
                        <a:t>ar</a:t>
                      </a:r>
                      <a:r>
                        <a:rPr sz="700" dirty="0">
                          <a:latin typeface="Calibri"/>
                          <a:cs typeface="Calibri"/>
                        </a:rPr>
                        <a:t>y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10" dirty="0">
                          <a:latin typeface="Calibri"/>
                          <a:cs typeface="Calibri"/>
                        </a:rPr>
                        <a:t>e</a:t>
                      </a:r>
                      <a:r>
                        <a:rPr sz="700" spc="-5" dirty="0">
                          <a:latin typeface="Calibri"/>
                          <a:cs typeface="Calibri"/>
                        </a:rPr>
                        <a:t>ff</a:t>
                      </a:r>
                      <a:r>
                        <a:rPr sz="700" spc="-10" dirty="0">
                          <a:latin typeface="Calibri"/>
                          <a:cs typeface="Calibri"/>
                        </a:rPr>
                        <a:t>o</a:t>
                      </a:r>
                      <a:r>
                        <a:rPr sz="700" spc="-5" dirty="0">
                          <a:latin typeface="Calibri"/>
                          <a:cs typeface="Calibri"/>
                        </a:rPr>
                        <a:t>r</a:t>
                      </a:r>
                      <a:r>
                        <a:rPr sz="700" dirty="0">
                          <a:latin typeface="Calibri"/>
                          <a:cs typeface="Calibri"/>
                        </a:rPr>
                        <a:t>t</a:t>
                      </a:r>
                      <a:r>
                        <a:rPr sz="700" spc="5" dirty="0">
                          <a:latin typeface="Calibri"/>
                          <a:cs typeface="Calibri"/>
                        </a:rPr>
                        <a:t> </a:t>
                      </a:r>
                      <a:r>
                        <a:rPr sz="700" spc="-10" dirty="0">
                          <a:latin typeface="Calibri"/>
                          <a:cs typeface="Calibri"/>
                        </a:rPr>
                        <a:t>e</a:t>
                      </a:r>
                      <a:r>
                        <a:rPr sz="700" dirty="0">
                          <a:latin typeface="Calibri"/>
                          <a:cs typeface="Calibri"/>
                        </a:rPr>
                        <a:t>x</a:t>
                      </a:r>
                      <a:r>
                        <a:rPr sz="700" spc="-5" dirty="0">
                          <a:latin typeface="Calibri"/>
                          <a:cs typeface="Calibri"/>
                        </a:rPr>
                        <a:t>p</a:t>
                      </a:r>
                      <a:r>
                        <a:rPr sz="700" spc="-10" dirty="0">
                          <a:latin typeface="Calibri"/>
                          <a:cs typeface="Calibri"/>
                        </a:rPr>
                        <a:t>e</a:t>
                      </a:r>
                      <a:r>
                        <a:rPr sz="700" spc="-5" dirty="0">
                          <a:latin typeface="Calibri"/>
                          <a:cs typeface="Calibri"/>
                        </a:rPr>
                        <a:t>nd</a:t>
                      </a:r>
                      <a:r>
                        <a:rPr sz="700" spc="-10" dirty="0">
                          <a:latin typeface="Calibri"/>
                          <a:cs typeface="Calibri"/>
                        </a:rPr>
                        <a:t>e</a:t>
                      </a:r>
                      <a:r>
                        <a:rPr sz="700" dirty="0">
                          <a:latin typeface="Calibri"/>
                          <a:cs typeface="Calibri"/>
                        </a:rPr>
                        <a:t>d </a:t>
                      </a:r>
                      <a:r>
                        <a:rPr sz="700" spc="-5" dirty="0">
                          <a:latin typeface="Calibri"/>
                          <a:cs typeface="Calibri"/>
                        </a:rPr>
                        <a:t>b</a:t>
                      </a:r>
                      <a:r>
                        <a:rPr sz="700" dirty="0">
                          <a:latin typeface="Calibri"/>
                          <a:cs typeface="Calibri"/>
                        </a:rPr>
                        <a:t>y s</a:t>
                      </a:r>
                      <a:r>
                        <a:rPr sz="700" spc="-5" dirty="0">
                          <a:latin typeface="Calibri"/>
                          <a:cs typeface="Calibri"/>
                        </a:rPr>
                        <a:t>tud</a:t>
                      </a:r>
                      <a:r>
                        <a:rPr sz="700" spc="-10" dirty="0">
                          <a:latin typeface="Calibri"/>
                          <a:cs typeface="Calibri"/>
                        </a:rPr>
                        <a:t>e</a:t>
                      </a:r>
                      <a:r>
                        <a:rPr sz="700" spc="-5" dirty="0">
                          <a:latin typeface="Calibri"/>
                          <a:cs typeface="Calibri"/>
                        </a:rPr>
                        <a:t>nt</a:t>
                      </a:r>
                      <a:r>
                        <a:rPr sz="700" dirty="0">
                          <a:latin typeface="Calibri"/>
                          <a:cs typeface="Calibri"/>
                        </a:rPr>
                        <a:t>s</a:t>
                      </a:r>
                      <a:r>
                        <a:rPr sz="700" spc="5" dirty="0">
                          <a:latin typeface="Calibri"/>
                          <a:cs typeface="Calibri"/>
                        </a:rPr>
                        <a:t> </a:t>
                      </a:r>
                      <a:r>
                        <a:rPr sz="700" b="1" u="sng" spc="-10" dirty="0">
                          <a:solidFill>
                            <a:srgbClr val="FF0000"/>
                          </a:solidFill>
                          <a:latin typeface="Calibri"/>
                          <a:cs typeface="Calibri"/>
                        </a:rPr>
                        <a:t>w</a:t>
                      </a:r>
                      <a:r>
                        <a:rPr sz="700" b="1" u="sng" spc="-5" dirty="0">
                          <a:solidFill>
                            <a:srgbClr val="FF0000"/>
                          </a:solidFill>
                          <a:latin typeface="Calibri"/>
                          <a:cs typeface="Calibri"/>
                        </a:rPr>
                        <a:t>ho</a:t>
                      </a:r>
                      <a:r>
                        <a:rPr sz="700" b="1" u="sng" spc="5" dirty="0">
                          <a:solidFill>
                            <a:srgbClr val="FF0000"/>
                          </a:solidFill>
                          <a:latin typeface="Calibri"/>
                          <a:cs typeface="Calibri"/>
                        </a:rPr>
                        <a:t> </a:t>
                      </a:r>
                      <a:r>
                        <a:rPr sz="700" b="1" u="sng" spc="-5" dirty="0">
                          <a:solidFill>
                            <a:srgbClr val="FF0000"/>
                          </a:solidFill>
                          <a:latin typeface="Calibri"/>
                          <a:cs typeface="Calibri"/>
                        </a:rPr>
                        <a:t>do</a:t>
                      </a:r>
                      <a:r>
                        <a:rPr sz="700" b="1" u="sng" spc="5" dirty="0">
                          <a:solidFill>
                            <a:srgbClr val="FF0000"/>
                          </a:solidFill>
                          <a:latin typeface="Calibri"/>
                          <a:cs typeface="Calibri"/>
                        </a:rPr>
                        <a:t> </a:t>
                      </a:r>
                      <a:r>
                        <a:rPr sz="700" b="1" u="sng" spc="-5" dirty="0">
                          <a:solidFill>
                            <a:srgbClr val="FF0000"/>
                          </a:solidFill>
                          <a:latin typeface="Calibri"/>
                          <a:cs typeface="Calibri"/>
                        </a:rPr>
                        <a:t>no</a:t>
                      </a:r>
                      <a:r>
                        <a:rPr sz="700" b="1" u="sng" dirty="0">
                          <a:solidFill>
                            <a:srgbClr val="FF0000"/>
                          </a:solidFill>
                          <a:latin typeface="Calibri"/>
                          <a:cs typeface="Calibri"/>
                        </a:rPr>
                        <a:t>t</a:t>
                      </a:r>
                      <a:r>
                        <a:rPr sz="700" b="1" u="sng" spc="5" dirty="0">
                          <a:solidFill>
                            <a:srgbClr val="FF0000"/>
                          </a:solidFill>
                          <a:latin typeface="Calibri"/>
                          <a:cs typeface="Calibri"/>
                        </a:rPr>
                        <a:t> </a:t>
                      </a:r>
                      <a:r>
                        <a:rPr sz="700" spc="-5" dirty="0">
                          <a:latin typeface="Calibri"/>
                          <a:cs typeface="Calibri"/>
                        </a:rPr>
                        <a:t>rece</a:t>
                      </a:r>
                      <a:r>
                        <a:rPr sz="700" dirty="0">
                          <a:latin typeface="Calibri"/>
                          <a:cs typeface="Calibri"/>
                        </a:rPr>
                        <a:t>i</a:t>
                      </a:r>
                      <a:r>
                        <a:rPr sz="700" spc="-5" dirty="0">
                          <a:latin typeface="Calibri"/>
                          <a:cs typeface="Calibri"/>
                        </a:rPr>
                        <a:t>v</a:t>
                      </a:r>
                      <a:r>
                        <a:rPr sz="700" dirty="0">
                          <a:latin typeface="Calibri"/>
                          <a:cs typeface="Calibri"/>
                        </a:rPr>
                        <a:t>e </a:t>
                      </a:r>
                      <a:r>
                        <a:rPr sz="700" spc="-10" dirty="0">
                          <a:latin typeface="Calibri"/>
                          <a:cs typeface="Calibri"/>
                        </a:rPr>
                        <a:t>w</a:t>
                      </a:r>
                      <a:r>
                        <a:rPr sz="700" spc="-5" dirty="0">
                          <a:latin typeface="Calibri"/>
                          <a:cs typeface="Calibri"/>
                        </a:rPr>
                        <a:t>a</a:t>
                      </a:r>
                      <a:r>
                        <a:rPr sz="700" spc="-10" dirty="0">
                          <a:latin typeface="Calibri"/>
                          <a:cs typeface="Calibri"/>
                        </a:rPr>
                        <a:t>g</a:t>
                      </a:r>
                      <a:r>
                        <a:rPr sz="700" spc="-5" dirty="0">
                          <a:latin typeface="Calibri"/>
                          <a:cs typeface="Calibri"/>
                        </a:rPr>
                        <a:t>es und</a:t>
                      </a:r>
                      <a:r>
                        <a:rPr sz="700" spc="-10" dirty="0">
                          <a:latin typeface="Calibri"/>
                          <a:cs typeface="Calibri"/>
                        </a:rPr>
                        <a:t>e</a:t>
                      </a:r>
                      <a:r>
                        <a:rPr sz="700" dirty="0">
                          <a:latin typeface="Calibri"/>
                          <a:cs typeface="Calibri"/>
                        </a:rPr>
                        <a:t>r</a:t>
                      </a:r>
                      <a:r>
                        <a:rPr sz="700" spc="5" dirty="0">
                          <a:latin typeface="Calibri"/>
                          <a:cs typeface="Calibri"/>
                        </a:rPr>
                        <a:t> </a:t>
                      </a:r>
                      <a:r>
                        <a:rPr sz="700" spc="-5" dirty="0">
                          <a:latin typeface="Calibri"/>
                          <a:cs typeface="Calibri"/>
                        </a:rPr>
                        <a:t>th</a:t>
                      </a:r>
                      <a:r>
                        <a:rPr sz="700" dirty="0">
                          <a:latin typeface="Calibri"/>
                          <a:cs typeface="Calibri"/>
                        </a:rPr>
                        <a:t>e </a:t>
                      </a:r>
                      <a:r>
                        <a:rPr sz="700" spc="-10" dirty="0">
                          <a:latin typeface="Calibri"/>
                          <a:cs typeface="Calibri"/>
                        </a:rPr>
                        <a:t>wo</a:t>
                      </a:r>
                      <a:r>
                        <a:rPr sz="700" spc="-5" dirty="0">
                          <a:latin typeface="Calibri"/>
                          <a:cs typeface="Calibri"/>
                        </a:rPr>
                        <a:t>r</a:t>
                      </a:r>
                      <a:r>
                        <a:rPr sz="700" dirty="0">
                          <a:latin typeface="Calibri"/>
                          <a:cs typeface="Calibri"/>
                        </a:rPr>
                        <a:t>k s</a:t>
                      </a:r>
                      <a:r>
                        <a:rPr sz="700" spc="-5" dirty="0">
                          <a:latin typeface="Calibri"/>
                          <a:cs typeface="Calibri"/>
                        </a:rPr>
                        <a:t>tud</a:t>
                      </a:r>
                      <a:r>
                        <a:rPr sz="700" dirty="0">
                          <a:latin typeface="Calibri"/>
                          <a:cs typeface="Calibri"/>
                        </a:rPr>
                        <a:t>y </a:t>
                      </a:r>
                      <a:r>
                        <a:rPr sz="700" spc="-5" dirty="0">
                          <a:latin typeface="Calibri"/>
                          <a:cs typeface="Calibri"/>
                        </a:rPr>
                        <a:t>pr</a:t>
                      </a:r>
                      <a:r>
                        <a:rPr sz="700" spc="-10" dirty="0">
                          <a:latin typeface="Calibri"/>
                          <a:cs typeface="Calibri"/>
                        </a:rPr>
                        <a:t>og</a:t>
                      </a:r>
                      <a:r>
                        <a:rPr sz="700" spc="-5" dirty="0">
                          <a:latin typeface="Calibri"/>
                          <a:cs typeface="Calibri"/>
                        </a:rPr>
                        <a:t>ra</a:t>
                      </a:r>
                      <a:r>
                        <a:rPr sz="700" dirty="0">
                          <a:latin typeface="Calibri"/>
                          <a:cs typeface="Calibri"/>
                        </a:rPr>
                        <a:t>m</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280035">
                        <a:lnSpc>
                          <a:spcPct val="110300"/>
                        </a:lnSpc>
                      </a:pPr>
                      <a:r>
                        <a:rPr sz="700" spc="5" dirty="0">
                          <a:latin typeface="Calibri"/>
                          <a:cs typeface="Calibri"/>
                        </a:rPr>
                        <a:t>P</a:t>
                      </a:r>
                      <a:r>
                        <a:rPr sz="700" spc="-5" dirty="0">
                          <a:latin typeface="Calibri"/>
                          <a:cs typeface="Calibri"/>
                        </a:rPr>
                        <a:t>aym</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10" dirty="0">
                          <a:latin typeface="Calibri"/>
                          <a:cs typeface="Calibri"/>
                        </a:rPr>
                        <a:t>e</a:t>
                      </a:r>
                      <a:r>
                        <a:rPr sz="700" spc="-5" dirty="0">
                          <a:latin typeface="Calibri"/>
                          <a:cs typeface="Calibri"/>
                        </a:rPr>
                        <a:t>ff</a:t>
                      </a:r>
                      <a:r>
                        <a:rPr sz="700" spc="-10" dirty="0">
                          <a:latin typeface="Calibri"/>
                          <a:cs typeface="Calibri"/>
                        </a:rPr>
                        <a:t>o</a:t>
                      </a:r>
                      <a:r>
                        <a:rPr sz="700" spc="-5" dirty="0">
                          <a:latin typeface="Calibri"/>
                          <a:cs typeface="Calibri"/>
                        </a:rPr>
                        <a:t>rt</a:t>
                      </a:r>
                      <a:r>
                        <a:rPr sz="700" dirty="0">
                          <a:latin typeface="Calibri"/>
                          <a:cs typeface="Calibri"/>
                        </a:rPr>
                        <a:t>; </a:t>
                      </a:r>
                      <a:r>
                        <a:rPr sz="700" spc="-10" dirty="0">
                          <a:latin typeface="Calibri"/>
                          <a:cs typeface="Calibri"/>
                        </a:rPr>
                        <a:t>e</a:t>
                      </a:r>
                      <a:r>
                        <a:rPr sz="700" spc="-5" dirty="0">
                          <a:latin typeface="Calibri"/>
                          <a:cs typeface="Calibri"/>
                        </a:rPr>
                        <a:t>mp</a:t>
                      </a:r>
                      <a:r>
                        <a:rPr sz="700" dirty="0">
                          <a:latin typeface="Calibri"/>
                          <a:cs typeface="Calibri"/>
                        </a:rPr>
                        <a:t>l</a:t>
                      </a:r>
                      <a:r>
                        <a:rPr sz="700" spc="-10" dirty="0">
                          <a:latin typeface="Calibri"/>
                          <a:cs typeface="Calibri"/>
                        </a:rPr>
                        <a:t>o</a:t>
                      </a:r>
                      <a:r>
                        <a:rPr sz="700" spc="-5" dirty="0">
                          <a:latin typeface="Calibri"/>
                          <a:cs typeface="Calibri"/>
                        </a:rPr>
                        <a:t>y</a:t>
                      </a:r>
                      <a:r>
                        <a:rPr sz="700" spc="-10" dirty="0">
                          <a:latin typeface="Calibri"/>
                          <a:cs typeface="Calibri"/>
                        </a:rPr>
                        <a:t>e</a:t>
                      </a:r>
                      <a:r>
                        <a:rPr sz="700" spc="-5" dirty="0">
                          <a:latin typeface="Calibri"/>
                          <a:cs typeface="Calibri"/>
                        </a:rPr>
                        <a:t>r- </a:t>
                      </a:r>
                      <a:r>
                        <a:rPr sz="700" spc="-10" dirty="0">
                          <a:latin typeface="Calibri"/>
                          <a:cs typeface="Calibri"/>
                        </a:rPr>
                        <a:t>e</a:t>
                      </a:r>
                      <a:r>
                        <a:rPr sz="700" spc="-5" dirty="0">
                          <a:latin typeface="Calibri"/>
                          <a:cs typeface="Calibri"/>
                        </a:rPr>
                        <a:t>mp</a:t>
                      </a:r>
                      <a:r>
                        <a:rPr sz="700" dirty="0">
                          <a:latin typeface="Calibri"/>
                          <a:cs typeface="Calibri"/>
                        </a:rPr>
                        <a:t>l</a:t>
                      </a:r>
                      <a:r>
                        <a:rPr sz="700" spc="-10" dirty="0">
                          <a:latin typeface="Calibri"/>
                          <a:cs typeface="Calibri"/>
                        </a:rPr>
                        <a:t>o</a:t>
                      </a:r>
                      <a:r>
                        <a:rPr sz="700" spc="-5" dirty="0">
                          <a:latin typeface="Calibri"/>
                          <a:cs typeface="Calibri"/>
                        </a:rPr>
                        <a:t>y</a:t>
                      </a:r>
                      <a:r>
                        <a:rPr sz="700" spc="-10" dirty="0">
                          <a:latin typeface="Calibri"/>
                          <a:cs typeface="Calibri"/>
                        </a:rPr>
                        <a:t>e</a:t>
                      </a:r>
                      <a:r>
                        <a:rPr sz="700" dirty="0">
                          <a:latin typeface="Calibri"/>
                          <a:cs typeface="Calibri"/>
                        </a:rPr>
                        <a:t>e </a:t>
                      </a:r>
                      <a:r>
                        <a:rPr sz="700" spc="-5" dirty="0">
                          <a:latin typeface="Calibri"/>
                          <a:cs typeface="Calibri"/>
                        </a:rPr>
                        <a:t>r</a:t>
                      </a:r>
                      <a:r>
                        <a:rPr sz="700" spc="-10" dirty="0">
                          <a:latin typeface="Calibri"/>
                          <a:cs typeface="Calibri"/>
                        </a:rPr>
                        <a:t>e</a:t>
                      </a:r>
                      <a:r>
                        <a:rPr sz="700" dirty="0">
                          <a:latin typeface="Calibri"/>
                          <a:cs typeface="Calibri"/>
                        </a:rPr>
                        <a:t>l</a:t>
                      </a:r>
                      <a:r>
                        <a:rPr sz="700" spc="-5" dirty="0">
                          <a:latin typeface="Calibri"/>
                          <a:cs typeface="Calibri"/>
                        </a:rPr>
                        <a:t>at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r>
                        <a:rPr sz="700" spc="-5" dirty="0">
                          <a:latin typeface="Calibri"/>
                          <a:cs typeface="Calibri"/>
                        </a:rPr>
                        <a:t>h</a:t>
                      </a:r>
                      <a:r>
                        <a:rPr sz="700" dirty="0">
                          <a:latin typeface="Calibri"/>
                          <a:cs typeface="Calibri"/>
                        </a:rPr>
                        <a:t>i</a:t>
                      </a:r>
                      <a:r>
                        <a:rPr sz="700" spc="-5" dirty="0">
                          <a:latin typeface="Calibri"/>
                          <a:cs typeface="Calibri"/>
                        </a:rPr>
                        <a:t>p</a:t>
                      </a:r>
                      <a:r>
                        <a:rPr sz="700" dirty="0">
                          <a:latin typeface="Calibri"/>
                          <a:cs typeface="Calibri"/>
                        </a:rPr>
                        <a:t>; </a:t>
                      </a:r>
                      <a:r>
                        <a:rPr sz="700" spc="-5" dirty="0">
                          <a:latin typeface="Calibri"/>
                          <a:cs typeface="Calibri"/>
                        </a:rPr>
                        <a:t>d</a:t>
                      </a:r>
                      <a:r>
                        <a:rPr sz="700" spc="-10" dirty="0">
                          <a:latin typeface="Calibri"/>
                          <a:cs typeface="Calibri"/>
                        </a:rPr>
                        <a:t>oe</a:t>
                      </a:r>
                      <a:r>
                        <a:rPr sz="700" dirty="0">
                          <a:latin typeface="Calibri"/>
                          <a:cs typeface="Calibri"/>
                        </a:rPr>
                        <a:t>s</a:t>
                      </a:r>
                      <a:r>
                        <a:rPr sz="700" spc="5" dirty="0">
                          <a:latin typeface="Calibri"/>
                          <a:cs typeface="Calibri"/>
                        </a:rPr>
                        <a:t> </a:t>
                      </a:r>
                      <a:r>
                        <a:rPr sz="700" spc="-5" dirty="0">
                          <a:latin typeface="Calibri"/>
                          <a:cs typeface="Calibri"/>
                        </a:rPr>
                        <a:t>n</a:t>
                      </a:r>
                      <a:r>
                        <a:rPr sz="700" spc="-10" dirty="0">
                          <a:latin typeface="Calibri"/>
                          <a:cs typeface="Calibri"/>
                        </a:rPr>
                        <a:t>o</a:t>
                      </a:r>
                      <a:r>
                        <a:rPr sz="700" dirty="0">
                          <a:latin typeface="Calibri"/>
                          <a:cs typeface="Calibri"/>
                        </a:rPr>
                        <a:t>t </a:t>
                      </a:r>
                      <a:r>
                        <a:rPr sz="700" spc="-10" dirty="0">
                          <a:latin typeface="Calibri"/>
                          <a:cs typeface="Calibri"/>
                        </a:rPr>
                        <a:t>ge</a:t>
                      </a:r>
                      <a:r>
                        <a:rPr sz="700" spc="-5" dirty="0">
                          <a:latin typeface="Calibri"/>
                          <a:cs typeface="Calibri"/>
                        </a:rPr>
                        <a:t>n</a:t>
                      </a:r>
                      <a:r>
                        <a:rPr sz="700" spc="-10" dirty="0">
                          <a:latin typeface="Calibri"/>
                          <a:cs typeface="Calibri"/>
                        </a:rPr>
                        <a:t>e</a:t>
                      </a:r>
                      <a:r>
                        <a:rPr sz="700" spc="-5" dirty="0">
                          <a:latin typeface="Calibri"/>
                          <a:cs typeface="Calibri"/>
                        </a:rPr>
                        <a:t>rat</a:t>
                      </a:r>
                      <a:r>
                        <a:rPr sz="700" dirty="0">
                          <a:latin typeface="Calibri"/>
                          <a:cs typeface="Calibri"/>
                        </a:rPr>
                        <a:t>e s</a:t>
                      </a:r>
                      <a:r>
                        <a:rPr sz="700" spc="-5" dirty="0">
                          <a:latin typeface="Calibri"/>
                          <a:cs typeface="Calibri"/>
                        </a:rPr>
                        <a:t>taf</a:t>
                      </a:r>
                      <a:r>
                        <a:rPr sz="700" dirty="0">
                          <a:latin typeface="Calibri"/>
                          <a:cs typeface="Calibri"/>
                        </a:rPr>
                        <a:t>f</a:t>
                      </a:r>
                      <a:r>
                        <a:rPr sz="700" spc="5" dirty="0">
                          <a:latin typeface="Calibri"/>
                          <a:cs typeface="Calibri"/>
                        </a:rPr>
                        <a:t>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44450">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r>
              <a:tr h="718080">
                <a:tc>
                  <a:txBody>
                    <a:bodyPr/>
                    <a:lstStyle/>
                    <a:p>
                      <a:pPr marL="59690">
                        <a:lnSpc>
                          <a:spcPct val="100000"/>
                        </a:lnSpc>
                      </a:pPr>
                      <a:r>
                        <a:rPr sz="700" dirty="0">
                          <a:latin typeface="Segoe UI"/>
                          <a:cs typeface="Segoe UI"/>
                        </a:rPr>
                        <a:t>41</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S</a:t>
                      </a:r>
                      <a:r>
                        <a:rPr sz="700" spc="-5" dirty="0">
                          <a:latin typeface="Calibri"/>
                          <a:cs typeface="Calibri"/>
                        </a:rPr>
                        <a:t>ubc</a:t>
                      </a:r>
                      <a:r>
                        <a:rPr sz="700" spc="-10" dirty="0">
                          <a:latin typeface="Calibri"/>
                          <a:cs typeface="Calibri"/>
                        </a:rPr>
                        <a:t>o</a:t>
                      </a:r>
                      <a:r>
                        <a:rPr sz="700" spc="-5" dirty="0">
                          <a:latin typeface="Calibri"/>
                          <a:cs typeface="Calibri"/>
                        </a:rPr>
                        <a:t>ntract</a:t>
                      </a:r>
                      <a:r>
                        <a:rPr sz="700" dirty="0">
                          <a:latin typeface="Calibri"/>
                          <a:cs typeface="Calibri"/>
                        </a:rPr>
                        <a:t>s</a:t>
                      </a:r>
                      <a:r>
                        <a:rPr sz="700" spc="5" dirty="0">
                          <a:latin typeface="Calibri"/>
                          <a:cs typeface="Calibri"/>
                        </a:rPr>
                        <a:t> </a:t>
                      </a:r>
                      <a:r>
                        <a:rPr sz="700" dirty="0">
                          <a:latin typeface="Calibri"/>
                          <a:cs typeface="Calibri"/>
                        </a:rPr>
                        <a:t>-</a:t>
                      </a:r>
                      <a:r>
                        <a:rPr sz="700" spc="5" dirty="0">
                          <a:latin typeface="Calibri"/>
                          <a:cs typeface="Calibri"/>
                        </a:rPr>
                        <a:t> </a:t>
                      </a:r>
                      <a:r>
                        <a:rPr sz="700" dirty="0">
                          <a:latin typeface="Calibri"/>
                          <a:cs typeface="Calibri"/>
                        </a:rPr>
                        <a:t>1st</a:t>
                      </a:r>
                      <a:r>
                        <a:rPr sz="700" spc="5" dirty="0">
                          <a:latin typeface="Calibri"/>
                          <a:cs typeface="Calibri"/>
                        </a:rPr>
                        <a:t> </a:t>
                      </a:r>
                      <a:r>
                        <a:rPr sz="700" dirty="0">
                          <a:latin typeface="Calibri"/>
                          <a:cs typeface="Calibri"/>
                        </a:rPr>
                        <a:t>25K</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S</a:t>
                      </a:r>
                      <a:r>
                        <a:rPr sz="700" spc="-5" dirty="0">
                          <a:latin typeface="Calibri"/>
                          <a:cs typeface="Calibri"/>
                        </a:rPr>
                        <a:t>ubc</a:t>
                      </a:r>
                      <a:r>
                        <a:rPr sz="700" spc="-10" dirty="0">
                          <a:latin typeface="Calibri"/>
                          <a:cs typeface="Calibri"/>
                        </a:rPr>
                        <a:t>o</a:t>
                      </a:r>
                      <a:r>
                        <a:rPr sz="700" spc="-5" dirty="0">
                          <a:latin typeface="Calibri"/>
                          <a:cs typeface="Calibri"/>
                        </a:rPr>
                        <a:t>ntract</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161925">
                        <a:lnSpc>
                          <a:spcPct val="110300"/>
                        </a:lnSpc>
                      </a:pP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f</a:t>
                      </a:r>
                      <a:r>
                        <a:rPr sz="700" dirty="0">
                          <a:latin typeface="Calibri"/>
                          <a:cs typeface="Calibri"/>
                        </a:rPr>
                        <a:t>i</a:t>
                      </a:r>
                      <a:r>
                        <a:rPr sz="700" spc="-5" dirty="0">
                          <a:latin typeface="Calibri"/>
                          <a:cs typeface="Calibri"/>
                        </a:rPr>
                        <a:t>r</a:t>
                      </a:r>
                      <a:r>
                        <a:rPr sz="700" dirty="0">
                          <a:latin typeface="Calibri"/>
                          <a:cs typeface="Calibri"/>
                        </a:rPr>
                        <a:t>st</a:t>
                      </a:r>
                      <a:r>
                        <a:rPr sz="700" spc="5" dirty="0">
                          <a:latin typeface="Calibri"/>
                          <a:cs typeface="Calibri"/>
                        </a:rPr>
                        <a:t> </a:t>
                      </a:r>
                      <a:r>
                        <a:rPr sz="700" dirty="0">
                          <a:latin typeface="Calibri"/>
                          <a:cs typeface="Calibri"/>
                        </a:rPr>
                        <a:t>$25K</a:t>
                      </a:r>
                      <a:r>
                        <a:rPr sz="700" spc="10" dirty="0">
                          <a:latin typeface="Calibri"/>
                          <a:cs typeface="Calibri"/>
                        </a:rPr>
                        <a:t> </a:t>
                      </a:r>
                      <a:r>
                        <a:rPr sz="700" spc="-10" dirty="0">
                          <a:latin typeface="Calibri"/>
                          <a:cs typeface="Calibri"/>
                        </a:rPr>
                        <a:t>o</a:t>
                      </a:r>
                      <a:r>
                        <a:rPr sz="700" dirty="0">
                          <a:latin typeface="Calibri"/>
                          <a:cs typeface="Calibri"/>
                        </a:rPr>
                        <a:t>f</a:t>
                      </a:r>
                      <a:r>
                        <a:rPr sz="700" spc="5" dirty="0">
                          <a:latin typeface="Calibri"/>
                          <a:cs typeface="Calibri"/>
                        </a:rPr>
                        <a:t> </a:t>
                      </a:r>
                      <a:r>
                        <a:rPr sz="700" spc="-10" dirty="0">
                          <a:latin typeface="Calibri"/>
                          <a:cs typeface="Calibri"/>
                        </a:rPr>
                        <a:t>e</a:t>
                      </a:r>
                      <a:r>
                        <a:rPr sz="700" dirty="0">
                          <a:latin typeface="Calibri"/>
                          <a:cs typeface="Calibri"/>
                        </a:rPr>
                        <a:t>x</a:t>
                      </a:r>
                      <a:r>
                        <a:rPr sz="700" spc="-5" dirty="0">
                          <a:latin typeface="Calibri"/>
                          <a:cs typeface="Calibri"/>
                        </a:rPr>
                        <a:t>p</a:t>
                      </a:r>
                      <a:r>
                        <a:rPr sz="700" spc="-10" dirty="0">
                          <a:latin typeface="Calibri"/>
                          <a:cs typeface="Calibri"/>
                        </a:rPr>
                        <a:t>e</a:t>
                      </a:r>
                      <a:r>
                        <a:rPr sz="700" spc="-5" dirty="0">
                          <a:latin typeface="Calibri"/>
                          <a:cs typeface="Calibri"/>
                        </a:rPr>
                        <a:t>nd</a:t>
                      </a:r>
                      <a:r>
                        <a:rPr sz="700" dirty="0">
                          <a:latin typeface="Calibri"/>
                          <a:cs typeface="Calibri"/>
                        </a:rPr>
                        <a:t>i</a:t>
                      </a:r>
                      <a:r>
                        <a:rPr sz="700" spc="-5" dirty="0">
                          <a:latin typeface="Calibri"/>
                          <a:cs typeface="Calibri"/>
                        </a:rPr>
                        <a:t>tur</a:t>
                      </a:r>
                      <a:r>
                        <a:rPr sz="700" spc="-10" dirty="0">
                          <a:latin typeface="Calibri"/>
                          <a:cs typeface="Calibri"/>
                        </a:rPr>
                        <a:t>e</a:t>
                      </a:r>
                      <a:r>
                        <a:rPr sz="700" dirty="0">
                          <a:latin typeface="Calibri"/>
                          <a:cs typeface="Calibri"/>
                        </a:rPr>
                        <a:t>s </a:t>
                      </a:r>
                      <a:r>
                        <a:rPr sz="700" spc="-5" dirty="0">
                          <a:latin typeface="Calibri"/>
                          <a:cs typeface="Calibri"/>
                        </a:rPr>
                        <a:t>mad</a:t>
                      </a:r>
                      <a:r>
                        <a:rPr sz="700" dirty="0">
                          <a:latin typeface="Calibri"/>
                          <a:cs typeface="Calibri"/>
                        </a:rPr>
                        <a:t>e </a:t>
                      </a:r>
                      <a:r>
                        <a:rPr sz="700" spc="-5" dirty="0">
                          <a:latin typeface="Calibri"/>
                          <a:cs typeface="Calibri"/>
                        </a:rPr>
                        <a:t>b</a:t>
                      </a:r>
                      <a:r>
                        <a:rPr sz="700" dirty="0">
                          <a:latin typeface="Calibri"/>
                          <a:cs typeface="Calibri"/>
                        </a:rPr>
                        <a:t>y s</a:t>
                      </a:r>
                      <a:r>
                        <a:rPr sz="700" spc="-5" dirty="0">
                          <a:latin typeface="Calibri"/>
                          <a:cs typeface="Calibri"/>
                        </a:rPr>
                        <a:t>uba</a:t>
                      </a:r>
                      <a:r>
                        <a:rPr sz="700" spc="-10" dirty="0">
                          <a:latin typeface="Calibri"/>
                          <a:cs typeface="Calibri"/>
                        </a:rPr>
                        <a:t>w</a:t>
                      </a:r>
                      <a:r>
                        <a:rPr sz="700" spc="-5" dirty="0">
                          <a:latin typeface="Calibri"/>
                          <a:cs typeface="Calibri"/>
                        </a:rPr>
                        <a:t>ard</a:t>
                      </a:r>
                      <a:r>
                        <a:rPr sz="700" spc="-10" dirty="0">
                          <a:latin typeface="Calibri"/>
                          <a:cs typeface="Calibri"/>
                        </a:rPr>
                        <a:t>ee</a:t>
                      </a:r>
                      <a:r>
                        <a:rPr sz="700" dirty="0">
                          <a:latin typeface="Calibri"/>
                          <a:cs typeface="Calibri"/>
                        </a:rPr>
                        <a:t>s</a:t>
                      </a:r>
                      <a:r>
                        <a:rPr sz="700" spc="5" dirty="0">
                          <a:latin typeface="Calibri"/>
                          <a:cs typeface="Calibri"/>
                        </a:rPr>
                        <a:t> </a:t>
                      </a:r>
                      <a:r>
                        <a:rPr sz="700" spc="-10" dirty="0">
                          <a:latin typeface="Calibri"/>
                          <a:cs typeface="Calibri"/>
                        </a:rPr>
                        <a:t>o</a:t>
                      </a:r>
                      <a:r>
                        <a:rPr sz="700" dirty="0">
                          <a:latin typeface="Calibri"/>
                          <a:cs typeface="Calibri"/>
                        </a:rPr>
                        <a:t>n s</a:t>
                      </a:r>
                      <a:r>
                        <a:rPr sz="700" spc="-5" dirty="0">
                          <a:latin typeface="Calibri"/>
                          <a:cs typeface="Calibri"/>
                        </a:rPr>
                        <a:t>p</a:t>
                      </a:r>
                      <a:r>
                        <a:rPr sz="700" spc="-10" dirty="0">
                          <a:latin typeface="Calibri"/>
                          <a:cs typeface="Calibri"/>
                        </a:rPr>
                        <a:t>o</a:t>
                      </a:r>
                      <a:r>
                        <a:rPr sz="700" spc="-5" dirty="0">
                          <a:latin typeface="Calibri"/>
                          <a:cs typeface="Calibri"/>
                        </a:rPr>
                        <a:t>n</a:t>
                      </a:r>
                      <a:r>
                        <a:rPr sz="700" dirty="0">
                          <a:latin typeface="Calibri"/>
                          <a:cs typeface="Calibri"/>
                        </a:rPr>
                        <a:t>s</a:t>
                      </a:r>
                      <a:r>
                        <a:rPr sz="700" spc="-10" dirty="0">
                          <a:latin typeface="Calibri"/>
                          <a:cs typeface="Calibri"/>
                        </a:rPr>
                        <a:t>o</a:t>
                      </a:r>
                      <a:r>
                        <a:rPr sz="700" spc="-5" dirty="0">
                          <a:latin typeface="Calibri"/>
                          <a:cs typeface="Calibri"/>
                        </a:rPr>
                        <a:t>r</a:t>
                      </a:r>
                      <a:r>
                        <a:rPr sz="700" spc="-10" dirty="0">
                          <a:latin typeface="Calibri"/>
                          <a:cs typeface="Calibri"/>
                        </a:rPr>
                        <a:t>e</a:t>
                      </a:r>
                      <a:r>
                        <a:rPr sz="700" dirty="0">
                          <a:latin typeface="Calibri"/>
                          <a:cs typeface="Calibri"/>
                        </a:rPr>
                        <a:t>d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a:t>
                      </a:r>
                      <a:r>
                        <a:rPr sz="700" spc="5" dirty="0">
                          <a:latin typeface="Calibri"/>
                          <a:cs typeface="Calibri"/>
                        </a:rPr>
                        <a:t> </a:t>
                      </a:r>
                      <a:r>
                        <a:rPr sz="700" spc="-10" dirty="0">
                          <a:latin typeface="Calibri"/>
                          <a:cs typeface="Calibri"/>
                        </a:rPr>
                        <a:t>w</a:t>
                      </a:r>
                      <a:r>
                        <a:rPr sz="700" spc="-5" dirty="0">
                          <a:latin typeface="Calibri"/>
                          <a:cs typeface="Calibri"/>
                        </a:rPr>
                        <a:t>h</a:t>
                      </a:r>
                      <a:r>
                        <a:rPr sz="700" spc="-10" dirty="0">
                          <a:latin typeface="Calibri"/>
                          <a:cs typeface="Calibri"/>
                        </a:rPr>
                        <a:t>e</a:t>
                      </a:r>
                      <a:r>
                        <a:rPr sz="700" dirty="0">
                          <a:latin typeface="Calibri"/>
                          <a:cs typeface="Calibri"/>
                        </a:rPr>
                        <a:t>n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a:t>
                      </a:r>
                      <a:r>
                        <a:rPr sz="700" spc="5" dirty="0">
                          <a:latin typeface="Calibri"/>
                          <a:cs typeface="Calibri"/>
                        </a:rPr>
                        <a:t> </a:t>
                      </a:r>
                      <a:r>
                        <a:rPr sz="700" spc="-10" dirty="0">
                          <a:latin typeface="Calibri"/>
                          <a:cs typeface="Calibri"/>
                        </a:rPr>
                        <a:t>o</a:t>
                      </a:r>
                      <a:r>
                        <a:rPr sz="700" dirty="0">
                          <a:latin typeface="Calibri"/>
                          <a:cs typeface="Calibri"/>
                        </a:rPr>
                        <a:t>n M</a:t>
                      </a:r>
                      <a:r>
                        <a:rPr sz="700" spc="5" dirty="0">
                          <a:latin typeface="Calibri"/>
                          <a:cs typeface="Calibri"/>
                        </a:rPr>
                        <a:t>T</a:t>
                      </a:r>
                      <a:r>
                        <a:rPr sz="700" spc="-10" dirty="0">
                          <a:latin typeface="Calibri"/>
                          <a:cs typeface="Calibri"/>
                        </a:rPr>
                        <a:t>D</a:t>
                      </a:r>
                      <a:r>
                        <a:rPr sz="700" dirty="0">
                          <a:latin typeface="Calibri"/>
                          <a:cs typeface="Calibri"/>
                        </a:rPr>
                        <a:t>C</a:t>
                      </a:r>
                      <a:r>
                        <a:rPr sz="700" spc="10" dirty="0">
                          <a:latin typeface="Calibri"/>
                          <a:cs typeface="Calibri"/>
                        </a:rPr>
                        <a:t> </a:t>
                      </a:r>
                      <a:r>
                        <a:rPr sz="700" spc="-5" dirty="0">
                          <a:latin typeface="Calibri"/>
                          <a:cs typeface="Calibri"/>
                        </a:rPr>
                        <a:t>ba</a:t>
                      </a:r>
                      <a:r>
                        <a:rPr sz="700" dirty="0">
                          <a:latin typeface="Calibri"/>
                          <a:cs typeface="Calibri"/>
                        </a:rPr>
                        <a:t>s</a:t>
                      </a:r>
                      <a:r>
                        <a:rPr sz="700" spc="-10" dirty="0">
                          <a:latin typeface="Calibri"/>
                          <a:cs typeface="Calibri"/>
                        </a:rPr>
                        <a:t>e</a:t>
                      </a:r>
                      <a:r>
                        <a:rPr sz="700" dirty="0">
                          <a:latin typeface="Calibri"/>
                          <a:cs typeface="Calibri"/>
                        </a:rPr>
                        <a:t>.</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endParaRPr sz="700" dirty="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53975">
                        <a:lnSpc>
                          <a:spcPct val="110300"/>
                        </a:lnSpc>
                      </a:pPr>
                      <a:r>
                        <a:rPr sz="700" spc="5" dirty="0">
                          <a:latin typeface="Calibri"/>
                          <a:cs typeface="Calibri"/>
                        </a:rPr>
                        <a:t>Y</a:t>
                      </a:r>
                      <a:r>
                        <a:rPr sz="700" spc="-10" dirty="0">
                          <a:latin typeface="Calibri"/>
                          <a:cs typeface="Calibri"/>
                        </a:rPr>
                        <a:t>e</a:t>
                      </a:r>
                      <a:r>
                        <a:rPr sz="700" dirty="0">
                          <a:latin typeface="Calibri"/>
                          <a:cs typeface="Calibri"/>
                        </a:rPr>
                        <a:t>s, </a:t>
                      </a:r>
                      <a:r>
                        <a:rPr sz="700" spc="-5" dirty="0">
                          <a:latin typeface="Calibri"/>
                          <a:cs typeface="Calibri"/>
                        </a:rPr>
                        <a:t>a</a:t>
                      </a:r>
                      <a:r>
                        <a:rPr sz="700" dirty="0">
                          <a:latin typeface="Calibri"/>
                          <a:cs typeface="Calibri"/>
                        </a:rPr>
                        <a:t>s</a:t>
                      </a:r>
                      <a:r>
                        <a:rPr sz="700" spc="5" dirty="0">
                          <a:latin typeface="Calibri"/>
                          <a:cs typeface="Calibri"/>
                        </a:rPr>
                        <a:t> </a:t>
                      </a:r>
                      <a:r>
                        <a:rPr sz="700" dirty="0">
                          <a:latin typeface="Calibri"/>
                          <a:cs typeface="Calibri"/>
                        </a:rPr>
                        <a:t>l</a:t>
                      </a:r>
                      <a:r>
                        <a:rPr sz="700" spc="-10" dirty="0">
                          <a:latin typeface="Calibri"/>
                          <a:cs typeface="Calibri"/>
                        </a:rPr>
                        <a:t>o</a:t>
                      </a:r>
                      <a:r>
                        <a:rPr sz="700" spc="-5" dirty="0">
                          <a:latin typeface="Calibri"/>
                          <a:cs typeface="Calibri"/>
                        </a:rPr>
                        <a:t>n</a:t>
                      </a:r>
                      <a:r>
                        <a:rPr sz="700" dirty="0">
                          <a:latin typeface="Calibri"/>
                          <a:cs typeface="Calibri"/>
                        </a:rPr>
                        <a:t>g</a:t>
                      </a:r>
                      <a:r>
                        <a:rPr sz="700" spc="-5" dirty="0">
                          <a:latin typeface="Calibri"/>
                          <a:cs typeface="Calibri"/>
                        </a:rPr>
                        <a:t> a</a:t>
                      </a:r>
                      <a:r>
                        <a:rPr sz="700" dirty="0">
                          <a:latin typeface="Calibri"/>
                          <a:cs typeface="Calibri"/>
                        </a:rPr>
                        <a:t>s</a:t>
                      </a:r>
                      <a:r>
                        <a:rPr sz="700" spc="5" dirty="0">
                          <a:latin typeface="Calibri"/>
                          <a:cs typeface="Calibri"/>
                        </a:rPr>
                        <a:t> </a:t>
                      </a:r>
                      <a:r>
                        <a:rPr sz="700" dirty="0">
                          <a:latin typeface="Calibri"/>
                          <a:cs typeface="Calibri"/>
                        </a:rPr>
                        <a:t>s</a:t>
                      </a:r>
                      <a:r>
                        <a:rPr sz="700" spc="-5" dirty="0">
                          <a:latin typeface="Calibri"/>
                          <a:cs typeface="Calibri"/>
                        </a:rPr>
                        <a:t>ubc</a:t>
                      </a:r>
                      <a:r>
                        <a:rPr sz="700" spc="-10" dirty="0">
                          <a:latin typeface="Calibri"/>
                          <a:cs typeface="Calibri"/>
                        </a:rPr>
                        <a:t>o</a:t>
                      </a:r>
                      <a:r>
                        <a:rPr sz="700" spc="-5" dirty="0">
                          <a:latin typeface="Calibri"/>
                          <a:cs typeface="Calibri"/>
                        </a:rPr>
                        <a:t>ntrac</a:t>
                      </a:r>
                      <a:r>
                        <a:rPr sz="700" dirty="0">
                          <a:latin typeface="Calibri"/>
                          <a:cs typeface="Calibri"/>
                        </a:rPr>
                        <a:t>t</a:t>
                      </a:r>
                      <a:r>
                        <a:rPr sz="700" spc="5" dirty="0">
                          <a:latin typeface="Calibri"/>
                          <a:cs typeface="Calibri"/>
                        </a:rPr>
                        <a:t> </a:t>
                      </a:r>
                      <a:r>
                        <a:rPr sz="700" dirty="0">
                          <a:latin typeface="Calibri"/>
                          <a:cs typeface="Calibri"/>
                        </a:rPr>
                        <a:t>is</a:t>
                      </a:r>
                      <a:r>
                        <a:rPr sz="700" spc="5" dirty="0">
                          <a:latin typeface="Calibri"/>
                          <a:cs typeface="Calibri"/>
                        </a:rPr>
                        <a:t> </a:t>
                      </a:r>
                      <a:r>
                        <a:rPr sz="700" dirty="0">
                          <a:latin typeface="Calibri"/>
                          <a:cs typeface="Calibri"/>
                        </a:rPr>
                        <a:t>lis</a:t>
                      </a:r>
                      <a:r>
                        <a:rPr sz="700" spc="-5" dirty="0">
                          <a:latin typeface="Calibri"/>
                          <a:cs typeface="Calibri"/>
                        </a:rPr>
                        <a:t>t</a:t>
                      </a:r>
                      <a:r>
                        <a:rPr sz="700" spc="-10" dirty="0">
                          <a:latin typeface="Calibri"/>
                          <a:cs typeface="Calibri"/>
                        </a:rPr>
                        <a:t>e</a:t>
                      </a:r>
                      <a:r>
                        <a:rPr sz="700" dirty="0">
                          <a:latin typeface="Calibri"/>
                          <a:cs typeface="Calibri"/>
                        </a:rPr>
                        <a:t>d in </a:t>
                      </a:r>
                      <a:r>
                        <a:rPr sz="700" spc="-5" dirty="0">
                          <a:latin typeface="Calibri"/>
                          <a:cs typeface="Calibri"/>
                        </a:rPr>
                        <a:t>appr</a:t>
                      </a:r>
                      <a:r>
                        <a:rPr sz="700" spc="-10" dirty="0">
                          <a:latin typeface="Calibri"/>
                          <a:cs typeface="Calibri"/>
                        </a:rPr>
                        <a:t>o</a:t>
                      </a:r>
                      <a:r>
                        <a:rPr sz="700" spc="-5" dirty="0">
                          <a:latin typeface="Calibri"/>
                          <a:cs typeface="Calibri"/>
                        </a:rPr>
                        <a:t>v</a:t>
                      </a:r>
                      <a:r>
                        <a:rPr sz="700" spc="-10" dirty="0">
                          <a:latin typeface="Calibri"/>
                          <a:cs typeface="Calibri"/>
                        </a:rPr>
                        <a:t>e</a:t>
                      </a:r>
                      <a:r>
                        <a:rPr sz="700" dirty="0">
                          <a:latin typeface="Calibri"/>
                          <a:cs typeface="Calibri"/>
                        </a:rPr>
                        <a:t>d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bud</a:t>
                      </a:r>
                      <a:r>
                        <a:rPr sz="700" spc="-10" dirty="0">
                          <a:latin typeface="Calibri"/>
                          <a:cs typeface="Calibri"/>
                        </a:rPr>
                        <a:t>ge</a:t>
                      </a:r>
                      <a:r>
                        <a:rPr sz="700" spc="-5" dirty="0">
                          <a:latin typeface="Calibri"/>
                          <a:cs typeface="Calibri"/>
                        </a:rPr>
                        <a:t>t</a:t>
                      </a:r>
                      <a:r>
                        <a:rPr sz="700" dirty="0">
                          <a:latin typeface="Calibri"/>
                          <a:cs typeface="Calibri"/>
                        </a:rPr>
                        <a:t>; if</a:t>
                      </a:r>
                      <a:r>
                        <a:rPr sz="700" spc="5" dirty="0">
                          <a:latin typeface="Calibri"/>
                          <a:cs typeface="Calibri"/>
                        </a:rPr>
                        <a:t> </a:t>
                      </a:r>
                      <a:r>
                        <a:rPr sz="700" spc="-5" dirty="0">
                          <a:latin typeface="Calibri"/>
                          <a:cs typeface="Calibri"/>
                        </a:rPr>
                        <a:t>n</a:t>
                      </a:r>
                      <a:r>
                        <a:rPr sz="700" spc="-10" dirty="0">
                          <a:latin typeface="Calibri"/>
                          <a:cs typeface="Calibri"/>
                        </a:rPr>
                        <a:t>o</a:t>
                      </a:r>
                      <a:r>
                        <a:rPr sz="700" dirty="0">
                          <a:latin typeface="Calibri"/>
                          <a:cs typeface="Calibri"/>
                        </a:rPr>
                        <a:t>t</a:t>
                      </a:r>
                      <a:r>
                        <a:rPr sz="700" spc="5" dirty="0">
                          <a:latin typeface="Calibri"/>
                          <a:cs typeface="Calibri"/>
                        </a:rPr>
                        <a:t> </a:t>
                      </a:r>
                      <a:r>
                        <a:rPr sz="700" dirty="0">
                          <a:latin typeface="Calibri"/>
                          <a:cs typeface="Calibri"/>
                        </a:rPr>
                        <a:t>in </a:t>
                      </a:r>
                      <a:r>
                        <a:rPr sz="700" spc="-5" dirty="0">
                          <a:latin typeface="Calibri"/>
                          <a:cs typeface="Calibri"/>
                        </a:rPr>
                        <a:t>appr</a:t>
                      </a:r>
                      <a:r>
                        <a:rPr sz="700" spc="-10" dirty="0">
                          <a:latin typeface="Calibri"/>
                          <a:cs typeface="Calibri"/>
                        </a:rPr>
                        <a:t>o</a:t>
                      </a:r>
                      <a:r>
                        <a:rPr sz="700" spc="-5" dirty="0">
                          <a:latin typeface="Calibri"/>
                          <a:cs typeface="Calibri"/>
                        </a:rPr>
                        <a:t>v</a:t>
                      </a:r>
                      <a:r>
                        <a:rPr sz="700" spc="-10" dirty="0">
                          <a:latin typeface="Calibri"/>
                          <a:cs typeface="Calibri"/>
                        </a:rPr>
                        <a:t>e</a:t>
                      </a:r>
                      <a:r>
                        <a:rPr sz="700" dirty="0">
                          <a:latin typeface="Calibri"/>
                          <a:cs typeface="Calibri"/>
                        </a:rPr>
                        <a:t>d </a:t>
                      </a:r>
                      <a:r>
                        <a:rPr sz="700" spc="-5" dirty="0">
                          <a:latin typeface="Calibri"/>
                          <a:cs typeface="Calibri"/>
                        </a:rPr>
                        <a:t>bud</a:t>
                      </a:r>
                      <a:r>
                        <a:rPr sz="700" spc="-10" dirty="0">
                          <a:latin typeface="Calibri"/>
                          <a:cs typeface="Calibri"/>
                        </a:rPr>
                        <a:t>ge</a:t>
                      </a:r>
                      <a:r>
                        <a:rPr sz="700" spc="-5" dirty="0">
                          <a:latin typeface="Calibri"/>
                          <a:cs typeface="Calibri"/>
                        </a:rPr>
                        <a:t>t</a:t>
                      </a:r>
                      <a:r>
                        <a:rPr sz="700" dirty="0">
                          <a:latin typeface="Calibri"/>
                          <a:cs typeface="Calibri"/>
                        </a:rPr>
                        <a:t>, s</a:t>
                      </a:r>
                      <a:r>
                        <a:rPr sz="700" spc="-5" dirty="0">
                          <a:latin typeface="Calibri"/>
                          <a:cs typeface="Calibri"/>
                        </a:rPr>
                        <a:t>p</a:t>
                      </a:r>
                      <a:r>
                        <a:rPr sz="700" spc="-10" dirty="0">
                          <a:latin typeface="Calibri"/>
                          <a:cs typeface="Calibri"/>
                        </a:rPr>
                        <a:t>o</a:t>
                      </a:r>
                      <a:r>
                        <a:rPr sz="700" spc="-5" dirty="0">
                          <a:latin typeface="Calibri"/>
                          <a:cs typeface="Calibri"/>
                        </a:rPr>
                        <a:t>n</a:t>
                      </a:r>
                      <a:r>
                        <a:rPr sz="700" dirty="0">
                          <a:latin typeface="Calibri"/>
                          <a:cs typeface="Calibri"/>
                        </a:rPr>
                        <a:t>s</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appr</a:t>
                      </a:r>
                      <a:r>
                        <a:rPr sz="700" spc="-10" dirty="0">
                          <a:latin typeface="Calibri"/>
                          <a:cs typeface="Calibri"/>
                        </a:rPr>
                        <a:t>o</a:t>
                      </a:r>
                      <a:r>
                        <a:rPr sz="700" spc="-5" dirty="0">
                          <a:latin typeface="Calibri"/>
                          <a:cs typeface="Calibri"/>
                        </a:rPr>
                        <a:t>va</a:t>
                      </a:r>
                      <a:r>
                        <a:rPr sz="700" dirty="0">
                          <a:latin typeface="Calibri"/>
                          <a:cs typeface="Calibri"/>
                        </a:rPr>
                        <a:t>l </a:t>
                      </a:r>
                      <a:r>
                        <a:rPr sz="700" spc="-5" dirty="0">
                          <a:latin typeface="Calibri"/>
                          <a:cs typeface="Calibri"/>
                        </a:rPr>
                        <a:t>r</a:t>
                      </a:r>
                      <a:r>
                        <a:rPr sz="700" spc="-10"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r</a:t>
                      </a:r>
                      <a:r>
                        <a:rPr sz="700" spc="-10" dirty="0">
                          <a:latin typeface="Calibri"/>
                          <a:cs typeface="Calibri"/>
                        </a:rPr>
                        <a:t>e</a:t>
                      </a:r>
                      <a:r>
                        <a:rPr sz="700" dirty="0">
                          <a:latin typeface="Calibri"/>
                          <a:cs typeface="Calibri"/>
                        </a:rPr>
                        <a:t>d </a:t>
                      </a:r>
                      <a:r>
                        <a:rPr sz="700" spc="-5" dirty="0">
                          <a:latin typeface="Calibri"/>
                          <a:cs typeface="Calibri"/>
                        </a:rPr>
                        <a:t>pr</a:t>
                      </a:r>
                      <a:r>
                        <a:rPr sz="700" dirty="0">
                          <a:latin typeface="Calibri"/>
                          <a:cs typeface="Calibri"/>
                        </a:rPr>
                        <a:t>i</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t</a:t>
                      </a:r>
                      <a:r>
                        <a:rPr sz="700" dirty="0">
                          <a:latin typeface="Calibri"/>
                          <a:cs typeface="Calibri"/>
                        </a:rPr>
                        <a:t>o </a:t>
                      </a:r>
                      <a:r>
                        <a:rPr sz="700" spc="-5" dirty="0">
                          <a:latin typeface="Calibri"/>
                          <a:cs typeface="Calibri"/>
                        </a:rPr>
                        <a:t>char</a:t>
                      </a:r>
                      <a:r>
                        <a:rPr sz="700" spc="-10" dirty="0">
                          <a:latin typeface="Calibri"/>
                          <a:cs typeface="Calibri"/>
                        </a:rPr>
                        <a:t>g</a:t>
                      </a:r>
                      <a:r>
                        <a:rPr sz="700" dirty="0">
                          <a:latin typeface="Calibri"/>
                          <a:cs typeface="Calibri"/>
                        </a:rPr>
                        <a:t>i</a:t>
                      </a:r>
                      <a:r>
                        <a:rPr sz="700" spc="-5" dirty="0">
                          <a:latin typeface="Calibri"/>
                          <a:cs typeface="Calibri"/>
                        </a:rPr>
                        <a:t>n</a:t>
                      </a:r>
                      <a:r>
                        <a:rPr sz="700" dirty="0">
                          <a:latin typeface="Calibri"/>
                          <a:cs typeface="Calibri"/>
                        </a:rPr>
                        <a:t>g</a:t>
                      </a:r>
                      <a:r>
                        <a:rPr sz="700" spc="-5" dirty="0">
                          <a:latin typeface="Calibri"/>
                          <a:cs typeface="Calibri"/>
                        </a:rPr>
                        <a:t> 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dirty="0">
                          <a:latin typeface="Calibri"/>
                          <a:cs typeface="Calibri"/>
                        </a:rPr>
                        <a:t>in </a:t>
                      </a:r>
                      <a:r>
                        <a:rPr sz="700" spc="-5" dirty="0">
                          <a:latin typeface="Calibri"/>
                          <a:cs typeface="Calibri"/>
                        </a:rPr>
                        <a:t>m</a:t>
                      </a:r>
                      <a:r>
                        <a:rPr sz="700" spc="-10" dirty="0">
                          <a:latin typeface="Calibri"/>
                          <a:cs typeface="Calibri"/>
                        </a:rPr>
                        <a:t>o</a:t>
                      </a:r>
                      <a:r>
                        <a:rPr sz="700" dirty="0">
                          <a:latin typeface="Calibri"/>
                          <a:cs typeface="Calibri"/>
                        </a:rPr>
                        <a:t>st </a:t>
                      </a:r>
                      <a:r>
                        <a:rPr sz="700" spc="-5" dirty="0">
                          <a:latin typeface="Calibri"/>
                          <a:cs typeface="Calibri"/>
                        </a:rPr>
                        <a:t>cas</a:t>
                      </a:r>
                      <a:r>
                        <a:rPr sz="700" spc="-10" dirty="0">
                          <a:latin typeface="Calibri"/>
                          <a:cs typeface="Calibri"/>
                        </a:rPr>
                        <a:t>e</a:t>
                      </a:r>
                      <a:r>
                        <a:rPr sz="700" spc="-5"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r>
              <a:tr h="718080">
                <a:tc>
                  <a:txBody>
                    <a:bodyPr/>
                    <a:lstStyle/>
                    <a:p>
                      <a:pPr marL="59690">
                        <a:lnSpc>
                          <a:spcPct val="100000"/>
                        </a:lnSpc>
                      </a:pPr>
                      <a:r>
                        <a:rPr sz="700" dirty="0">
                          <a:latin typeface="Segoe UI"/>
                          <a:cs typeface="Segoe UI"/>
                        </a:rPr>
                        <a:t>42</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49">
                      <a:solidFill>
                        <a:srgbClr val="000000"/>
                      </a:solidFill>
                      <a:prstDash val="solid"/>
                    </a:lnB>
                  </a:tcPr>
                </a:tc>
                <a:tc>
                  <a:txBody>
                    <a:bodyPr/>
                    <a:lstStyle/>
                    <a:p>
                      <a:pPr marL="17145">
                        <a:lnSpc>
                          <a:spcPct val="100000"/>
                        </a:lnSpc>
                      </a:pPr>
                      <a:r>
                        <a:rPr sz="700" dirty="0">
                          <a:latin typeface="Calibri"/>
                          <a:cs typeface="Calibri"/>
                        </a:rPr>
                        <a:t>S</a:t>
                      </a:r>
                      <a:r>
                        <a:rPr sz="700" spc="-5" dirty="0">
                          <a:latin typeface="Calibri"/>
                          <a:cs typeface="Calibri"/>
                        </a:rPr>
                        <a:t>ubc</a:t>
                      </a:r>
                      <a:r>
                        <a:rPr sz="700" spc="-10" dirty="0">
                          <a:latin typeface="Calibri"/>
                          <a:cs typeface="Calibri"/>
                        </a:rPr>
                        <a:t>o</a:t>
                      </a:r>
                      <a:r>
                        <a:rPr sz="700" spc="-5" dirty="0">
                          <a:latin typeface="Calibri"/>
                          <a:cs typeface="Calibri"/>
                        </a:rPr>
                        <a:t>ntract</a:t>
                      </a:r>
                      <a:r>
                        <a:rPr sz="700" dirty="0">
                          <a:latin typeface="Calibri"/>
                          <a:cs typeface="Calibri"/>
                        </a:rPr>
                        <a:t>s</a:t>
                      </a:r>
                      <a:r>
                        <a:rPr sz="700" spc="5" dirty="0">
                          <a:latin typeface="Calibri"/>
                          <a:cs typeface="Calibri"/>
                        </a:rPr>
                        <a:t> </a:t>
                      </a:r>
                      <a:r>
                        <a:rPr sz="700" dirty="0">
                          <a:latin typeface="Calibri"/>
                          <a:cs typeface="Calibri"/>
                        </a:rPr>
                        <a:t>-</a:t>
                      </a:r>
                      <a:r>
                        <a:rPr sz="700" spc="5" dirty="0">
                          <a:latin typeface="Calibri"/>
                          <a:cs typeface="Calibri"/>
                        </a:rPr>
                        <a:t> O</a:t>
                      </a:r>
                      <a:r>
                        <a:rPr sz="700" spc="-5" dirty="0">
                          <a:latin typeface="Calibri"/>
                          <a:cs typeface="Calibri"/>
                        </a:rPr>
                        <a:t>v</a:t>
                      </a:r>
                      <a:r>
                        <a:rPr sz="700" spc="-10" dirty="0">
                          <a:latin typeface="Calibri"/>
                          <a:cs typeface="Calibri"/>
                        </a:rPr>
                        <a:t>e</a:t>
                      </a:r>
                      <a:r>
                        <a:rPr sz="700" dirty="0">
                          <a:latin typeface="Calibri"/>
                          <a:cs typeface="Calibri"/>
                        </a:rPr>
                        <a:t>r</a:t>
                      </a:r>
                      <a:r>
                        <a:rPr sz="700" spc="5" dirty="0">
                          <a:latin typeface="Calibri"/>
                          <a:cs typeface="Calibri"/>
                        </a:rPr>
                        <a:t> </a:t>
                      </a:r>
                      <a:r>
                        <a:rPr sz="700" dirty="0">
                          <a:latin typeface="Calibri"/>
                          <a:cs typeface="Calibri"/>
                        </a:rPr>
                        <a:t>25K</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pPr marL="17145">
                        <a:lnSpc>
                          <a:spcPct val="100000"/>
                        </a:lnSpc>
                      </a:pPr>
                      <a:r>
                        <a:rPr sz="700" dirty="0">
                          <a:latin typeface="Calibri"/>
                          <a:cs typeface="Calibri"/>
                        </a:rPr>
                        <a:t>S</a:t>
                      </a:r>
                      <a:r>
                        <a:rPr sz="700" spc="-5" dirty="0">
                          <a:latin typeface="Calibri"/>
                          <a:cs typeface="Calibri"/>
                        </a:rPr>
                        <a:t>ubc</a:t>
                      </a:r>
                      <a:r>
                        <a:rPr sz="700" spc="-10" dirty="0">
                          <a:latin typeface="Calibri"/>
                          <a:cs typeface="Calibri"/>
                        </a:rPr>
                        <a:t>o</a:t>
                      </a:r>
                      <a:r>
                        <a:rPr sz="700" spc="-5" dirty="0">
                          <a:latin typeface="Calibri"/>
                          <a:cs typeface="Calibri"/>
                        </a:rPr>
                        <a:t>ntract</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pPr marL="17145" marR="149225">
                        <a:lnSpc>
                          <a:spcPct val="110300"/>
                        </a:lnSpc>
                      </a:pP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10" dirty="0">
                          <a:latin typeface="Calibri"/>
                          <a:cs typeface="Calibri"/>
                        </a:rPr>
                        <a:t>e</a:t>
                      </a:r>
                      <a:r>
                        <a:rPr sz="700" dirty="0">
                          <a:latin typeface="Calibri"/>
                          <a:cs typeface="Calibri"/>
                        </a:rPr>
                        <a:t>x</a:t>
                      </a:r>
                      <a:r>
                        <a:rPr sz="700" spc="-5" dirty="0">
                          <a:latin typeface="Calibri"/>
                          <a:cs typeface="Calibri"/>
                        </a:rPr>
                        <a:t>p</a:t>
                      </a:r>
                      <a:r>
                        <a:rPr sz="700" spc="-10" dirty="0">
                          <a:latin typeface="Calibri"/>
                          <a:cs typeface="Calibri"/>
                        </a:rPr>
                        <a:t>e</a:t>
                      </a:r>
                      <a:r>
                        <a:rPr sz="700" spc="-5" dirty="0">
                          <a:latin typeface="Calibri"/>
                          <a:cs typeface="Calibri"/>
                        </a:rPr>
                        <a:t>nd</a:t>
                      </a:r>
                      <a:r>
                        <a:rPr sz="700" dirty="0">
                          <a:latin typeface="Calibri"/>
                          <a:cs typeface="Calibri"/>
                        </a:rPr>
                        <a:t>i</a:t>
                      </a:r>
                      <a:r>
                        <a:rPr sz="700" spc="-5" dirty="0">
                          <a:latin typeface="Calibri"/>
                          <a:cs typeface="Calibri"/>
                        </a:rPr>
                        <a:t>tur</a:t>
                      </a:r>
                      <a:r>
                        <a:rPr sz="700" spc="-10" dirty="0">
                          <a:latin typeface="Calibri"/>
                          <a:cs typeface="Calibri"/>
                        </a:rPr>
                        <a:t>e</a:t>
                      </a:r>
                      <a:r>
                        <a:rPr sz="700" dirty="0">
                          <a:latin typeface="Calibri"/>
                          <a:cs typeface="Calibri"/>
                        </a:rPr>
                        <a:t>s</a:t>
                      </a:r>
                      <a:r>
                        <a:rPr sz="700" spc="5" dirty="0">
                          <a:latin typeface="Calibri"/>
                          <a:cs typeface="Calibri"/>
                        </a:rPr>
                        <a:t> </a:t>
                      </a:r>
                      <a:r>
                        <a:rPr sz="700" spc="-10" dirty="0">
                          <a:latin typeface="Calibri"/>
                          <a:cs typeface="Calibri"/>
                        </a:rPr>
                        <a:t>o</a:t>
                      </a:r>
                      <a:r>
                        <a:rPr sz="700" spc="-5" dirty="0">
                          <a:latin typeface="Calibri"/>
                          <a:cs typeface="Calibri"/>
                        </a:rPr>
                        <a:t>v</a:t>
                      </a:r>
                      <a:r>
                        <a:rPr sz="700" spc="-10" dirty="0">
                          <a:latin typeface="Calibri"/>
                          <a:cs typeface="Calibri"/>
                        </a:rPr>
                        <a:t>e</a:t>
                      </a:r>
                      <a:r>
                        <a:rPr sz="700" dirty="0">
                          <a:latin typeface="Calibri"/>
                          <a:cs typeface="Calibri"/>
                        </a:rPr>
                        <a:t>r</a:t>
                      </a:r>
                      <a:r>
                        <a:rPr sz="700" spc="5" dirty="0">
                          <a:latin typeface="Calibri"/>
                          <a:cs typeface="Calibri"/>
                        </a:rPr>
                        <a:t> </a:t>
                      </a:r>
                      <a:r>
                        <a:rPr sz="700" dirty="0">
                          <a:latin typeface="Calibri"/>
                          <a:cs typeface="Calibri"/>
                        </a:rPr>
                        <a:t>$25K</a:t>
                      </a:r>
                      <a:r>
                        <a:rPr sz="700" spc="10" dirty="0">
                          <a:latin typeface="Calibri"/>
                          <a:cs typeface="Calibri"/>
                        </a:rPr>
                        <a:t> </a:t>
                      </a:r>
                      <a:r>
                        <a:rPr sz="700" spc="-5" dirty="0">
                          <a:latin typeface="Calibri"/>
                          <a:cs typeface="Calibri"/>
                        </a:rPr>
                        <a:t>mad</a:t>
                      </a:r>
                      <a:r>
                        <a:rPr sz="700" dirty="0">
                          <a:latin typeface="Calibri"/>
                          <a:cs typeface="Calibri"/>
                        </a:rPr>
                        <a:t>e </a:t>
                      </a:r>
                      <a:r>
                        <a:rPr sz="700" spc="-5" dirty="0">
                          <a:latin typeface="Calibri"/>
                          <a:cs typeface="Calibri"/>
                        </a:rPr>
                        <a:t>b</a:t>
                      </a:r>
                      <a:r>
                        <a:rPr sz="700" dirty="0">
                          <a:latin typeface="Calibri"/>
                          <a:cs typeface="Calibri"/>
                        </a:rPr>
                        <a:t>y s</a:t>
                      </a:r>
                      <a:r>
                        <a:rPr sz="700" spc="-5" dirty="0">
                          <a:latin typeface="Calibri"/>
                          <a:cs typeface="Calibri"/>
                        </a:rPr>
                        <a:t>uba</a:t>
                      </a:r>
                      <a:r>
                        <a:rPr sz="700" spc="-10" dirty="0">
                          <a:latin typeface="Calibri"/>
                          <a:cs typeface="Calibri"/>
                        </a:rPr>
                        <a:t>w</a:t>
                      </a:r>
                      <a:r>
                        <a:rPr sz="700" spc="-5" dirty="0">
                          <a:latin typeface="Calibri"/>
                          <a:cs typeface="Calibri"/>
                        </a:rPr>
                        <a:t>ard</a:t>
                      </a:r>
                      <a:r>
                        <a:rPr sz="700" spc="-10" dirty="0">
                          <a:latin typeface="Calibri"/>
                          <a:cs typeface="Calibri"/>
                        </a:rPr>
                        <a:t>ee</a:t>
                      </a:r>
                      <a:r>
                        <a:rPr sz="700" dirty="0">
                          <a:latin typeface="Calibri"/>
                          <a:cs typeface="Calibri"/>
                        </a:rPr>
                        <a:t>s</a:t>
                      </a:r>
                      <a:r>
                        <a:rPr sz="700" spc="5" dirty="0">
                          <a:latin typeface="Calibri"/>
                          <a:cs typeface="Calibri"/>
                        </a:rPr>
                        <a:t> </a:t>
                      </a:r>
                      <a:r>
                        <a:rPr sz="700" spc="-10" dirty="0">
                          <a:latin typeface="Calibri"/>
                          <a:cs typeface="Calibri"/>
                        </a:rPr>
                        <a:t>o</a:t>
                      </a:r>
                      <a:r>
                        <a:rPr sz="700" dirty="0">
                          <a:latin typeface="Calibri"/>
                          <a:cs typeface="Calibri"/>
                        </a:rPr>
                        <a:t>n s</a:t>
                      </a:r>
                      <a:r>
                        <a:rPr sz="700" spc="-5" dirty="0">
                          <a:latin typeface="Calibri"/>
                          <a:cs typeface="Calibri"/>
                        </a:rPr>
                        <a:t>p</a:t>
                      </a:r>
                      <a:r>
                        <a:rPr sz="700" spc="-10" dirty="0">
                          <a:latin typeface="Calibri"/>
                          <a:cs typeface="Calibri"/>
                        </a:rPr>
                        <a:t>o</a:t>
                      </a:r>
                      <a:r>
                        <a:rPr sz="700" spc="-5" dirty="0">
                          <a:latin typeface="Calibri"/>
                          <a:cs typeface="Calibri"/>
                        </a:rPr>
                        <a:t>n</a:t>
                      </a:r>
                      <a:r>
                        <a:rPr sz="700" dirty="0">
                          <a:latin typeface="Calibri"/>
                          <a:cs typeface="Calibri"/>
                        </a:rPr>
                        <a:t>s</a:t>
                      </a:r>
                      <a:r>
                        <a:rPr sz="700" spc="-10" dirty="0">
                          <a:latin typeface="Calibri"/>
                          <a:cs typeface="Calibri"/>
                        </a:rPr>
                        <a:t>o</a:t>
                      </a:r>
                      <a:r>
                        <a:rPr sz="700" spc="-5" dirty="0">
                          <a:latin typeface="Calibri"/>
                          <a:cs typeface="Calibri"/>
                        </a:rPr>
                        <a:t>r</a:t>
                      </a:r>
                      <a:r>
                        <a:rPr sz="700" spc="-10" dirty="0">
                          <a:latin typeface="Calibri"/>
                          <a:cs typeface="Calibri"/>
                        </a:rPr>
                        <a:t>e</a:t>
                      </a:r>
                      <a:r>
                        <a:rPr sz="700" dirty="0">
                          <a:latin typeface="Calibri"/>
                          <a:cs typeface="Calibri"/>
                        </a:rPr>
                        <a:t>d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 </a:t>
                      </a:r>
                      <a:r>
                        <a:rPr sz="700" spc="-10" dirty="0">
                          <a:latin typeface="Calibri"/>
                          <a:cs typeface="Calibri"/>
                        </a:rPr>
                        <a:t>w</a:t>
                      </a:r>
                      <a:r>
                        <a:rPr sz="700" spc="-5" dirty="0">
                          <a:latin typeface="Calibri"/>
                          <a:cs typeface="Calibri"/>
                        </a:rPr>
                        <a:t>h</a:t>
                      </a:r>
                      <a:r>
                        <a:rPr sz="700" spc="-10" dirty="0">
                          <a:latin typeface="Calibri"/>
                          <a:cs typeface="Calibri"/>
                        </a:rPr>
                        <a:t>e</a:t>
                      </a:r>
                      <a:r>
                        <a:rPr sz="700" dirty="0">
                          <a:latin typeface="Calibri"/>
                          <a:cs typeface="Calibri"/>
                        </a:rPr>
                        <a:t>n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a:t>
                      </a:r>
                      <a:r>
                        <a:rPr sz="700" spc="5" dirty="0">
                          <a:latin typeface="Calibri"/>
                          <a:cs typeface="Calibri"/>
                        </a:rPr>
                        <a:t> </a:t>
                      </a:r>
                      <a:r>
                        <a:rPr sz="700" spc="-10" dirty="0">
                          <a:latin typeface="Calibri"/>
                          <a:cs typeface="Calibri"/>
                        </a:rPr>
                        <a:t>o</a:t>
                      </a:r>
                      <a:r>
                        <a:rPr sz="700" dirty="0">
                          <a:latin typeface="Calibri"/>
                          <a:cs typeface="Calibri"/>
                        </a:rPr>
                        <a:t>n M</a:t>
                      </a:r>
                      <a:r>
                        <a:rPr sz="700" spc="5" dirty="0">
                          <a:latin typeface="Calibri"/>
                          <a:cs typeface="Calibri"/>
                        </a:rPr>
                        <a:t>T</a:t>
                      </a:r>
                      <a:r>
                        <a:rPr sz="700" spc="-10" dirty="0">
                          <a:latin typeface="Calibri"/>
                          <a:cs typeface="Calibri"/>
                        </a:rPr>
                        <a:t>D</a:t>
                      </a:r>
                      <a:r>
                        <a:rPr sz="700" dirty="0">
                          <a:latin typeface="Calibri"/>
                          <a:cs typeface="Calibri"/>
                        </a:rPr>
                        <a:t>C</a:t>
                      </a:r>
                      <a:r>
                        <a:rPr sz="700" spc="10" dirty="0">
                          <a:latin typeface="Calibri"/>
                          <a:cs typeface="Calibri"/>
                        </a:rPr>
                        <a:t> </a:t>
                      </a:r>
                      <a:r>
                        <a:rPr sz="700" spc="-5" dirty="0">
                          <a:latin typeface="Calibri"/>
                          <a:cs typeface="Calibri"/>
                        </a:rPr>
                        <a:t>ba</a:t>
                      </a:r>
                      <a:r>
                        <a:rPr sz="700" dirty="0">
                          <a:latin typeface="Calibri"/>
                          <a:cs typeface="Calibri"/>
                        </a:rPr>
                        <a:t>s</a:t>
                      </a:r>
                      <a:r>
                        <a:rPr sz="700" spc="-10" dirty="0">
                          <a:latin typeface="Calibri"/>
                          <a:cs typeface="Calibri"/>
                        </a:rPr>
                        <a:t>e</a:t>
                      </a:r>
                      <a:r>
                        <a:rPr sz="700" dirty="0">
                          <a:latin typeface="Calibri"/>
                          <a:cs typeface="Calibri"/>
                        </a:rPr>
                        <a:t>.</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49">
                      <a:solidFill>
                        <a:srgbClr val="000000"/>
                      </a:solidFill>
                      <a:prstDash val="solid"/>
                    </a:lnB>
                  </a:tcPr>
                </a:tc>
                <a:tc>
                  <a:txBody>
                    <a:bodyPr/>
                    <a:lstStyle/>
                    <a:p>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49">
                      <a:solidFill>
                        <a:srgbClr val="000000"/>
                      </a:solidFill>
                      <a:prstDash val="solid"/>
                    </a:lnB>
                  </a:tcPr>
                </a:tc>
                <a:tc>
                  <a:txBody>
                    <a:bodyPr/>
                    <a:lstStyle/>
                    <a:p>
                      <a:pPr marL="17145" marR="53975">
                        <a:lnSpc>
                          <a:spcPct val="110300"/>
                        </a:lnSpc>
                      </a:pPr>
                      <a:r>
                        <a:rPr sz="700" spc="5" dirty="0">
                          <a:latin typeface="Calibri"/>
                          <a:cs typeface="Calibri"/>
                        </a:rPr>
                        <a:t>Y</a:t>
                      </a:r>
                      <a:r>
                        <a:rPr sz="700" spc="-10" dirty="0">
                          <a:latin typeface="Calibri"/>
                          <a:cs typeface="Calibri"/>
                        </a:rPr>
                        <a:t>e</a:t>
                      </a:r>
                      <a:r>
                        <a:rPr sz="700" dirty="0">
                          <a:latin typeface="Calibri"/>
                          <a:cs typeface="Calibri"/>
                        </a:rPr>
                        <a:t>s, </a:t>
                      </a:r>
                      <a:r>
                        <a:rPr sz="700" spc="-5" dirty="0">
                          <a:latin typeface="Calibri"/>
                          <a:cs typeface="Calibri"/>
                        </a:rPr>
                        <a:t>a</a:t>
                      </a:r>
                      <a:r>
                        <a:rPr sz="700" dirty="0">
                          <a:latin typeface="Calibri"/>
                          <a:cs typeface="Calibri"/>
                        </a:rPr>
                        <a:t>s</a:t>
                      </a:r>
                      <a:r>
                        <a:rPr sz="700" spc="5" dirty="0">
                          <a:latin typeface="Calibri"/>
                          <a:cs typeface="Calibri"/>
                        </a:rPr>
                        <a:t> </a:t>
                      </a:r>
                      <a:r>
                        <a:rPr sz="700" dirty="0">
                          <a:latin typeface="Calibri"/>
                          <a:cs typeface="Calibri"/>
                        </a:rPr>
                        <a:t>l</a:t>
                      </a:r>
                      <a:r>
                        <a:rPr sz="700" spc="-10" dirty="0">
                          <a:latin typeface="Calibri"/>
                          <a:cs typeface="Calibri"/>
                        </a:rPr>
                        <a:t>o</a:t>
                      </a:r>
                      <a:r>
                        <a:rPr sz="700" spc="-5" dirty="0">
                          <a:latin typeface="Calibri"/>
                          <a:cs typeface="Calibri"/>
                        </a:rPr>
                        <a:t>n</a:t>
                      </a:r>
                      <a:r>
                        <a:rPr sz="700" dirty="0">
                          <a:latin typeface="Calibri"/>
                          <a:cs typeface="Calibri"/>
                        </a:rPr>
                        <a:t>g</a:t>
                      </a:r>
                      <a:r>
                        <a:rPr sz="700" spc="-5" dirty="0">
                          <a:latin typeface="Calibri"/>
                          <a:cs typeface="Calibri"/>
                        </a:rPr>
                        <a:t> a</a:t>
                      </a:r>
                      <a:r>
                        <a:rPr sz="700" dirty="0">
                          <a:latin typeface="Calibri"/>
                          <a:cs typeface="Calibri"/>
                        </a:rPr>
                        <a:t>s</a:t>
                      </a:r>
                      <a:r>
                        <a:rPr sz="700" spc="5" dirty="0">
                          <a:latin typeface="Calibri"/>
                          <a:cs typeface="Calibri"/>
                        </a:rPr>
                        <a:t> </a:t>
                      </a:r>
                      <a:r>
                        <a:rPr sz="700" dirty="0">
                          <a:latin typeface="Calibri"/>
                          <a:cs typeface="Calibri"/>
                        </a:rPr>
                        <a:t>s</a:t>
                      </a:r>
                      <a:r>
                        <a:rPr sz="700" spc="-5" dirty="0">
                          <a:latin typeface="Calibri"/>
                          <a:cs typeface="Calibri"/>
                        </a:rPr>
                        <a:t>ubc</a:t>
                      </a:r>
                      <a:r>
                        <a:rPr sz="700" spc="-10" dirty="0">
                          <a:latin typeface="Calibri"/>
                          <a:cs typeface="Calibri"/>
                        </a:rPr>
                        <a:t>o</a:t>
                      </a:r>
                      <a:r>
                        <a:rPr sz="700" spc="-5" dirty="0">
                          <a:latin typeface="Calibri"/>
                          <a:cs typeface="Calibri"/>
                        </a:rPr>
                        <a:t>ntrac</a:t>
                      </a:r>
                      <a:r>
                        <a:rPr sz="700" dirty="0">
                          <a:latin typeface="Calibri"/>
                          <a:cs typeface="Calibri"/>
                        </a:rPr>
                        <a:t>t</a:t>
                      </a:r>
                      <a:r>
                        <a:rPr sz="700" spc="5" dirty="0">
                          <a:latin typeface="Calibri"/>
                          <a:cs typeface="Calibri"/>
                        </a:rPr>
                        <a:t> </a:t>
                      </a:r>
                      <a:r>
                        <a:rPr sz="700" dirty="0">
                          <a:latin typeface="Calibri"/>
                          <a:cs typeface="Calibri"/>
                        </a:rPr>
                        <a:t>is</a:t>
                      </a:r>
                      <a:r>
                        <a:rPr sz="700" spc="5" dirty="0">
                          <a:latin typeface="Calibri"/>
                          <a:cs typeface="Calibri"/>
                        </a:rPr>
                        <a:t> </a:t>
                      </a:r>
                      <a:r>
                        <a:rPr sz="700" dirty="0">
                          <a:latin typeface="Calibri"/>
                          <a:cs typeface="Calibri"/>
                        </a:rPr>
                        <a:t>lis</a:t>
                      </a:r>
                      <a:r>
                        <a:rPr sz="700" spc="-5" dirty="0">
                          <a:latin typeface="Calibri"/>
                          <a:cs typeface="Calibri"/>
                        </a:rPr>
                        <a:t>t</a:t>
                      </a:r>
                      <a:r>
                        <a:rPr sz="700" spc="-10" dirty="0">
                          <a:latin typeface="Calibri"/>
                          <a:cs typeface="Calibri"/>
                        </a:rPr>
                        <a:t>e</a:t>
                      </a:r>
                      <a:r>
                        <a:rPr sz="700" dirty="0">
                          <a:latin typeface="Calibri"/>
                          <a:cs typeface="Calibri"/>
                        </a:rPr>
                        <a:t>d in </a:t>
                      </a:r>
                      <a:r>
                        <a:rPr sz="700" spc="-5" dirty="0">
                          <a:latin typeface="Calibri"/>
                          <a:cs typeface="Calibri"/>
                        </a:rPr>
                        <a:t>appr</a:t>
                      </a:r>
                      <a:r>
                        <a:rPr sz="700" spc="-10" dirty="0">
                          <a:latin typeface="Calibri"/>
                          <a:cs typeface="Calibri"/>
                        </a:rPr>
                        <a:t>o</a:t>
                      </a:r>
                      <a:r>
                        <a:rPr sz="700" spc="-5" dirty="0">
                          <a:latin typeface="Calibri"/>
                          <a:cs typeface="Calibri"/>
                        </a:rPr>
                        <a:t>v</a:t>
                      </a:r>
                      <a:r>
                        <a:rPr sz="700" spc="-10" dirty="0">
                          <a:latin typeface="Calibri"/>
                          <a:cs typeface="Calibri"/>
                        </a:rPr>
                        <a:t>e</a:t>
                      </a:r>
                      <a:r>
                        <a:rPr sz="700" dirty="0">
                          <a:latin typeface="Calibri"/>
                          <a:cs typeface="Calibri"/>
                        </a:rPr>
                        <a:t>d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bud</a:t>
                      </a:r>
                      <a:r>
                        <a:rPr sz="700" spc="-10" dirty="0">
                          <a:latin typeface="Calibri"/>
                          <a:cs typeface="Calibri"/>
                        </a:rPr>
                        <a:t>ge</a:t>
                      </a:r>
                      <a:r>
                        <a:rPr sz="700" spc="-5" dirty="0">
                          <a:latin typeface="Calibri"/>
                          <a:cs typeface="Calibri"/>
                        </a:rPr>
                        <a:t>t</a:t>
                      </a:r>
                      <a:r>
                        <a:rPr sz="700" dirty="0">
                          <a:latin typeface="Calibri"/>
                          <a:cs typeface="Calibri"/>
                        </a:rPr>
                        <a:t>; if</a:t>
                      </a:r>
                      <a:r>
                        <a:rPr sz="700" spc="5" dirty="0">
                          <a:latin typeface="Calibri"/>
                          <a:cs typeface="Calibri"/>
                        </a:rPr>
                        <a:t> </a:t>
                      </a:r>
                      <a:r>
                        <a:rPr sz="700" spc="-5" dirty="0">
                          <a:latin typeface="Calibri"/>
                          <a:cs typeface="Calibri"/>
                        </a:rPr>
                        <a:t>n</a:t>
                      </a:r>
                      <a:r>
                        <a:rPr sz="700" spc="-10" dirty="0">
                          <a:latin typeface="Calibri"/>
                          <a:cs typeface="Calibri"/>
                        </a:rPr>
                        <a:t>o</a:t>
                      </a:r>
                      <a:r>
                        <a:rPr sz="700" dirty="0">
                          <a:latin typeface="Calibri"/>
                          <a:cs typeface="Calibri"/>
                        </a:rPr>
                        <a:t>t</a:t>
                      </a:r>
                      <a:r>
                        <a:rPr sz="700" spc="5" dirty="0">
                          <a:latin typeface="Calibri"/>
                          <a:cs typeface="Calibri"/>
                        </a:rPr>
                        <a:t> </a:t>
                      </a:r>
                      <a:r>
                        <a:rPr sz="700" dirty="0">
                          <a:latin typeface="Calibri"/>
                          <a:cs typeface="Calibri"/>
                        </a:rPr>
                        <a:t>in </a:t>
                      </a:r>
                      <a:r>
                        <a:rPr sz="700" spc="-5" dirty="0">
                          <a:latin typeface="Calibri"/>
                          <a:cs typeface="Calibri"/>
                        </a:rPr>
                        <a:t>appr</a:t>
                      </a:r>
                      <a:r>
                        <a:rPr sz="700" spc="-10" dirty="0">
                          <a:latin typeface="Calibri"/>
                          <a:cs typeface="Calibri"/>
                        </a:rPr>
                        <a:t>o</a:t>
                      </a:r>
                      <a:r>
                        <a:rPr sz="700" spc="-5" dirty="0">
                          <a:latin typeface="Calibri"/>
                          <a:cs typeface="Calibri"/>
                        </a:rPr>
                        <a:t>v</a:t>
                      </a:r>
                      <a:r>
                        <a:rPr sz="700" spc="-10" dirty="0">
                          <a:latin typeface="Calibri"/>
                          <a:cs typeface="Calibri"/>
                        </a:rPr>
                        <a:t>e</a:t>
                      </a:r>
                      <a:r>
                        <a:rPr sz="700" dirty="0">
                          <a:latin typeface="Calibri"/>
                          <a:cs typeface="Calibri"/>
                        </a:rPr>
                        <a:t>d </a:t>
                      </a:r>
                      <a:r>
                        <a:rPr sz="700" spc="-5" dirty="0">
                          <a:latin typeface="Calibri"/>
                          <a:cs typeface="Calibri"/>
                        </a:rPr>
                        <a:t>bud</a:t>
                      </a:r>
                      <a:r>
                        <a:rPr sz="700" spc="-10" dirty="0">
                          <a:latin typeface="Calibri"/>
                          <a:cs typeface="Calibri"/>
                        </a:rPr>
                        <a:t>ge</a:t>
                      </a:r>
                      <a:r>
                        <a:rPr sz="700" spc="-5" dirty="0">
                          <a:latin typeface="Calibri"/>
                          <a:cs typeface="Calibri"/>
                        </a:rPr>
                        <a:t>t</a:t>
                      </a:r>
                      <a:r>
                        <a:rPr sz="700" dirty="0">
                          <a:latin typeface="Calibri"/>
                          <a:cs typeface="Calibri"/>
                        </a:rPr>
                        <a:t>, s</a:t>
                      </a:r>
                      <a:r>
                        <a:rPr sz="700" spc="-5" dirty="0">
                          <a:latin typeface="Calibri"/>
                          <a:cs typeface="Calibri"/>
                        </a:rPr>
                        <a:t>p</a:t>
                      </a:r>
                      <a:r>
                        <a:rPr sz="700" spc="-10" dirty="0">
                          <a:latin typeface="Calibri"/>
                          <a:cs typeface="Calibri"/>
                        </a:rPr>
                        <a:t>o</a:t>
                      </a:r>
                      <a:r>
                        <a:rPr sz="700" spc="-5" dirty="0">
                          <a:latin typeface="Calibri"/>
                          <a:cs typeface="Calibri"/>
                        </a:rPr>
                        <a:t>n</a:t>
                      </a:r>
                      <a:r>
                        <a:rPr sz="700" dirty="0">
                          <a:latin typeface="Calibri"/>
                          <a:cs typeface="Calibri"/>
                        </a:rPr>
                        <a:t>s</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appr</a:t>
                      </a:r>
                      <a:r>
                        <a:rPr sz="700" spc="-10" dirty="0">
                          <a:latin typeface="Calibri"/>
                          <a:cs typeface="Calibri"/>
                        </a:rPr>
                        <a:t>o</a:t>
                      </a:r>
                      <a:r>
                        <a:rPr sz="700" spc="-5" dirty="0">
                          <a:latin typeface="Calibri"/>
                          <a:cs typeface="Calibri"/>
                        </a:rPr>
                        <a:t>va</a:t>
                      </a:r>
                      <a:r>
                        <a:rPr sz="700" dirty="0">
                          <a:latin typeface="Calibri"/>
                          <a:cs typeface="Calibri"/>
                        </a:rPr>
                        <a:t>l </a:t>
                      </a:r>
                      <a:r>
                        <a:rPr sz="700" spc="-5" dirty="0">
                          <a:latin typeface="Calibri"/>
                          <a:cs typeface="Calibri"/>
                        </a:rPr>
                        <a:t>r</a:t>
                      </a:r>
                      <a:r>
                        <a:rPr sz="700" spc="-10" dirty="0">
                          <a:latin typeface="Calibri"/>
                          <a:cs typeface="Calibri"/>
                        </a:rPr>
                        <a:t>e</a:t>
                      </a:r>
                      <a:r>
                        <a:rPr sz="700" spc="-5" dirty="0">
                          <a:latin typeface="Calibri"/>
                          <a:cs typeface="Calibri"/>
                        </a:rPr>
                        <a:t>qu</a:t>
                      </a:r>
                      <a:r>
                        <a:rPr sz="700" dirty="0">
                          <a:latin typeface="Calibri"/>
                          <a:cs typeface="Calibri"/>
                        </a:rPr>
                        <a:t>i</a:t>
                      </a:r>
                      <a:r>
                        <a:rPr sz="700" spc="-5" dirty="0">
                          <a:latin typeface="Calibri"/>
                          <a:cs typeface="Calibri"/>
                        </a:rPr>
                        <a:t>r</a:t>
                      </a:r>
                      <a:r>
                        <a:rPr sz="700" spc="-10" dirty="0">
                          <a:latin typeface="Calibri"/>
                          <a:cs typeface="Calibri"/>
                        </a:rPr>
                        <a:t>e</a:t>
                      </a:r>
                      <a:r>
                        <a:rPr sz="700" dirty="0">
                          <a:latin typeface="Calibri"/>
                          <a:cs typeface="Calibri"/>
                        </a:rPr>
                        <a:t>d </a:t>
                      </a:r>
                      <a:r>
                        <a:rPr sz="700" spc="-5" dirty="0">
                          <a:latin typeface="Calibri"/>
                          <a:cs typeface="Calibri"/>
                        </a:rPr>
                        <a:t>pr</a:t>
                      </a:r>
                      <a:r>
                        <a:rPr sz="700" dirty="0">
                          <a:latin typeface="Calibri"/>
                          <a:cs typeface="Calibri"/>
                        </a:rPr>
                        <a:t>i</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t</a:t>
                      </a:r>
                      <a:r>
                        <a:rPr sz="700" dirty="0">
                          <a:latin typeface="Calibri"/>
                          <a:cs typeface="Calibri"/>
                        </a:rPr>
                        <a:t>o </a:t>
                      </a:r>
                      <a:r>
                        <a:rPr sz="700" spc="-5" dirty="0">
                          <a:latin typeface="Calibri"/>
                          <a:cs typeface="Calibri"/>
                        </a:rPr>
                        <a:t>char</a:t>
                      </a:r>
                      <a:r>
                        <a:rPr sz="700" spc="-10" dirty="0">
                          <a:latin typeface="Calibri"/>
                          <a:cs typeface="Calibri"/>
                        </a:rPr>
                        <a:t>g</a:t>
                      </a:r>
                      <a:r>
                        <a:rPr sz="700" dirty="0">
                          <a:latin typeface="Calibri"/>
                          <a:cs typeface="Calibri"/>
                        </a:rPr>
                        <a:t>i</a:t>
                      </a:r>
                      <a:r>
                        <a:rPr sz="700" spc="-5" dirty="0">
                          <a:latin typeface="Calibri"/>
                          <a:cs typeface="Calibri"/>
                        </a:rPr>
                        <a:t>n</a:t>
                      </a:r>
                      <a:r>
                        <a:rPr sz="700" dirty="0">
                          <a:latin typeface="Calibri"/>
                          <a:cs typeface="Calibri"/>
                        </a:rPr>
                        <a:t>g</a:t>
                      </a:r>
                      <a:r>
                        <a:rPr sz="700" spc="-5" dirty="0">
                          <a:latin typeface="Calibri"/>
                          <a:cs typeface="Calibri"/>
                        </a:rPr>
                        <a:t> 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dirty="0">
                          <a:latin typeface="Calibri"/>
                          <a:cs typeface="Calibri"/>
                        </a:rPr>
                        <a:t>in </a:t>
                      </a:r>
                      <a:r>
                        <a:rPr sz="700" spc="-5" dirty="0">
                          <a:latin typeface="Calibri"/>
                          <a:cs typeface="Calibri"/>
                        </a:rPr>
                        <a:t>m</a:t>
                      </a:r>
                      <a:r>
                        <a:rPr sz="700" spc="-10" dirty="0">
                          <a:latin typeface="Calibri"/>
                          <a:cs typeface="Calibri"/>
                        </a:rPr>
                        <a:t>o</a:t>
                      </a:r>
                      <a:r>
                        <a:rPr sz="700" dirty="0">
                          <a:latin typeface="Calibri"/>
                          <a:cs typeface="Calibri"/>
                        </a:rPr>
                        <a:t>st </a:t>
                      </a:r>
                      <a:r>
                        <a:rPr sz="700" spc="-5" dirty="0">
                          <a:latin typeface="Calibri"/>
                          <a:cs typeface="Calibri"/>
                        </a:rPr>
                        <a:t>cas</a:t>
                      </a:r>
                      <a:r>
                        <a:rPr sz="700" spc="-10" dirty="0">
                          <a:latin typeface="Calibri"/>
                          <a:cs typeface="Calibri"/>
                        </a:rPr>
                        <a:t>e</a:t>
                      </a:r>
                      <a:r>
                        <a:rPr sz="700" spc="-5"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r>
              <a:tr h="718080">
                <a:tc>
                  <a:txBody>
                    <a:bodyPr/>
                    <a:lstStyle/>
                    <a:p>
                      <a:pPr marL="59690">
                        <a:lnSpc>
                          <a:spcPct val="100000"/>
                        </a:lnSpc>
                      </a:pPr>
                      <a:r>
                        <a:rPr sz="700" dirty="0">
                          <a:latin typeface="Segoe UI"/>
                          <a:cs typeface="Segoe UI"/>
                        </a:rPr>
                        <a:t>43</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49">
                      <a:solidFill>
                        <a:srgbClr val="000000"/>
                      </a:solidFill>
                      <a:prstDash val="solid"/>
                    </a:lnT>
                    <a:lnB w="13449">
                      <a:solidFill>
                        <a:srgbClr val="000000"/>
                      </a:solidFill>
                      <a:prstDash val="solid"/>
                    </a:lnB>
                  </a:tcPr>
                </a:tc>
                <a:tc>
                  <a:txBody>
                    <a:bodyPr/>
                    <a:lstStyle/>
                    <a:p>
                      <a:pPr marL="17145">
                        <a:lnSpc>
                          <a:spcPct val="100000"/>
                        </a:lnSpc>
                      </a:pPr>
                      <a:r>
                        <a:rPr sz="700" dirty="0">
                          <a:latin typeface="Calibri"/>
                          <a:cs typeface="Calibri"/>
                        </a:rPr>
                        <a:t>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r>
                        <a:rPr sz="700" spc="5" dirty="0">
                          <a:latin typeface="Calibri"/>
                          <a:cs typeface="Calibri"/>
                        </a:rPr>
                        <a:t> </a:t>
                      </a:r>
                      <a:r>
                        <a:rPr sz="700" dirty="0">
                          <a:latin typeface="Calibri"/>
                          <a:cs typeface="Calibri"/>
                        </a:rPr>
                        <a:t>-</a:t>
                      </a:r>
                      <a:r>
                        <a:rPr sz="700" spc="5" dirty="0">
                          <a:latin typeface="Calibri"/>
                          <a:cs typeface="Calibri"/>
                        </a:rPr>
                        <a:t> </a:t>
                      </a:r>
                      <a:r>
                        <a:rPr sz="700" dirty="0">
                          <a:latin typeface="Calibri"/>
                          <a:cs typeface="Calibri"/>
                        </a:rPr>
                        <a:t>All</a:t>
                      </a:r>
                      <a:r>
                        <a:rPr sz="700" spc="-10" dirty="0">
                          <a:latin typeface="Calibri"/>
                          <a:cs typeface="Calibri"/>
                        </a:rPr>
                        <a:t>o</a:t>
                      </a:r>
                      <a:r>
                        <a:rPr sz="700" spc="-5" dirty="0">
                          <a:latin typeface="Calibri"/>
                          <a:cs typeface="Calibri"/>
                        </a:rPr>
                        <a:t>cab</a:t>
                      </a:r>
                      <a:r>
                        <a:rPr sz="700" dirty="0">
                          <a:latin typeface="Calibri"/>
                          <a:cs typeface="Calibri"/>
                        </a:rPr>
                        <a:t>le</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7145">
                        <a:lnSpc>
                          <a:spcPct val="100000"/>
                        </a:lnSpc>
                      </a:pPr>
                      <a:r>
                        <a:rPr sz="700" dirty="0">
                          <a:latin typeface="Calibri"/>
                          <a:cs typeface="Calibri"/>
                        </a:rPr>
                        <a:t>M</a:t>
                      </a:r>
                      <a:r>
                        <a:rPr sz="700" spc="-5" dirty="0">
                          <a:latin typeface="Calibri"/>
                          <a:cs typeface="Calibri"/>
                        </a:rPr>
                        <a:t>at</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a</a:t>
                      </a:r>
                      <a:r>
                        <a:rPr sz="700" dirty="0">
                          <a:latin typeface="Calibri"/>
                          <a:cs typeface="Calibri"/>
                        </a:rPr>
                        <a:t>ls</a:t>
                      </a:r>
                      <a:r>
                        <a:rPr sz="700" spc="5" dirty="0">
                          <a:latin typeface="Calibri"/>
                          <a:cs typeface="Calibri"/>
                        </a:rPr>
                        <a:t> </a:t>
                      </a:r>
                      <a:r>
                        <a:rPr sz="700" spc="-5" dirty="0">
                          <a:latin typeface="Calibri"/>
                          <a:cs typeface="Calibri"/>
                        </a:rPr>
                        <a:t>an</a:t>
                      </a:r>
                      <a:r>
                        <a:rPr sz="700" dirty="0">
                          <a:latin typeface="Calibri"/>
                          <a:cs typeface="Calibri"/>
                        </a:rPr>
                        <a:t>d 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7145" marR="503555">
                        <a:lnSpc>
                          <a:spcPct val="110300"/>
                        </a:lnSpc>
                      </a:pPr>
                      <a:r>
                        <a:rPr sz="700" dirty="0">
                          <a:latin typeface="Calibri"/>
                          <a:cs typeface="Calibri"/>
                        </a:rPr>
                        <a:t>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r>
                        <a:rPr sz="700" spc="5" dirty="0">
                          <a:latin typeface="Calibri"/>
                          <a:cs typeface="Calibri"/>
                        </a:rPr>
                        <a:t> </a:t>
                      </a:r>
                      <a:r>
                        <a:rPr sz="700" spc="-5" dirty="0">
                          <a:latin typeface="Calibri"/>
                          <a:cs typeface="Calibri"/>
                        </a:rPr>
                        <a:t>tha</a:t>
                      </a:r>
                      <a:r>
                        <a:rPr sz="700" dirty="0">
                          <a:latin typeface="Calibri"/>
                          <a:cs typeface="Calibri"/>
                        </a:rPr>
                        <a:t>t</a:t>
                      </a:r>
                      <a:r>
                        <a:rPr sz="700" spc="5" dirty="0">
                          <a:latin typeface="Calibri"/>
                          <a:cs typeface="Calibri"/>
                        </a:rPr>
                        <a:t> </a:t>
                      </a:r>
                      <a:r>
                        <a:rPr sz="700" spc="-5" dirty="0">
                          <a:latin typeface="Calibri"/>
                          <a:cs typeface="Calibri"/>
                        </a:rPr>
                        <a:t>ar</a:t>
                      </a:r>
                      <a:r>
                        <a:rPr sz="700" dirty="0">
                          <a:latin typeface="Calibri"/>
                          <a:cs typeface="Calibri"/>
                        </a:rPr>
                        <a:t>e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le </a:t>
                      </a:r>
                      <a:r>
                        <a:rPr sz="700" spc="-5" dirty="0">
                          <a:latin typeface="Calibri"/>
                          <a:cs typeface="Calibri"/>
                        </a:rPr>
                        <a:t>und</a:t>
                      </a:r>
                      <a:r>
                        <a:rPr sz="700" spc="-10" dirty="0">
                          <a:latin typeface="Calibri"/>
                          <a:cs typeface="Calibri"/>
                        </a:rPr>
                        <a:t>e</a:t>
                      </a:r>
                      <a:r>
                        <a:rPr sz="700" dirty="0">
                          <a:latin typeface="Calibri"/>
                          <a:cs typeface="Calibri"/>
                        </a:rPr>
                        <a:t>r </a:t>
                      </a:r>
                      <a:r>
                        <a:rPr sz="700" spc="-5" dirty="0">
                          <a:latin typeface="Calibri"/>
                          <a:cs typeface="Calibri"/>
                        </a:rPr>
                        <a:t>app</a:t>
                      </a:r>
                      <a:r>
                        <a:rPr sz="700" dirty="0">
                          <a:latin typeface="Calibri"/>
                          <a:cs typeface="Calibri"/>
                        </a:rPr>
                        <a:t>li</a:t>
                      </a:r>
                      <a:r>
                        <a:rPr sz="700" spc="-5" dirty="0">
                          <a:latin typeface="Calibri"/>
                          <a:cs typeface="Calibri"/>
                        </a:rPr>
                        <a:t>cab</a:t>
                      </a:r>
                      <a:r>
                        <a:rPr sz="700" dirty="0">
                          <a:latin typeface="Calibri"/>
                          <a:cs typeface="Calibri"/>
                        </a:rPr>
                        <a:t>le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spc="-5" dirty="0">
                          <a:latin typeface="Calibri"/>
                          <a:cs typeface="Calibri"/>
                        </a:rPr>
                        <a:t>pr</a:t>
                      </a:r>
                      <a:r>
                        <a:rPr sz="700" dirty="0">
                          <a:latin typeface="Calibri"/>
                          <a:cs typeface="Calibri"/>
                        </a:rPr>
                        <a:t>i</a:t>
                      </a:r>
                      <a:r>
                        <a:rPr sz="700" spc="-5" dirty="0">
                          <a:latin typeface="Calibri"/>
                          <a:cs typeface="Calibri"/>
                        </a:rPr>
                        <a:t>nc</a:t>
                      </a:r>
                      <a:r>
                        <a:rPr sz="700" dirty="0">
                          <a:latin typeface="Calibri"/>
                          <a:cs typeface="Calibri"/>
                        </a:rPr>
                        <a:t>i</a:t>
                      </a:r>
                      <a:r>
                        <a:rPr sz="700" spc="-5" dirty="0">
                          <a:latin typeface="Calibri"/>
                          <a:cs typeface="Calibri"/>
                        </a:rPr>
                        <a:t>p</a:t>
                      </a:r>
                      <a:r>
                        <a:rPr sz="700" dirty="0">
                          <a:latin typeface="Calibri"/>
                          <a:cs typeface="Calibri"/>
                        </a:rPr>
                        <a:t>l</a:t>
                      </a:r>
                      <a:r>
                        <a:rPr sz="700" spc="-10" dirty="0">
                          <a:latin typeface="Calibri"/>
                          <a:cs typeface="Calibri"/>
                        </a:rPr>
                        <a:t>e</a:t>
                      </a:r>
                      <a:r>
                        <a:rPr sz="700" dirty="0">
                          <a:latin typeface="Calibri"/>
                          <a:cs typeface="Calibri"/>
                        </a:rPr>
                        <a:t>s</a:t>
                      </a: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17145" marR="147320">
                        <a:lnSpc>
                          <a:spcPct val="110300"/>
                        </a:lnSpc>
                      </a:pPr>
                      <a:r>
                        <a:rPr sz="700" dirty="0">
                          <a:latin typeface="Calibri"/>
                          <a:cs typeface="Calibri"/>
                        </a:rPr>
                        <a:t>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r>
                        <a:rPr sz="700" spc="5" dirty="0">
                          <a:latin typeface="Calibri"/>
                          <a:cs typeface="Calibri"/>
                        </a:rPr>
                        <a:t> </a:t>
                      </a:r>
                      <a:r>
                        <a:rPr sz="700" spc="-5" dirty="0">
                          <a:latin typeface="Calibri"/>
                          <a:cs typeface="Calibri"/>
                        </a:rPr>
                        <a:t>tha</a:t>
                      </a:r>
                      <a:r>
                        <a:rPr sz="700" dirty="0">
                          <a:latin typeface="Calibri"/>
                          <a:cs typeface="Calibri"/>
                        </a:rPr>
                        <a:t>t</a:t>
                      </a:r>
                      <a:r>
                        <a:rPr sz="700" spc="5" dirty="0">
                          <a:latin typeface="Calibri"/>
                          <a:cs typeface="Calibri"/>
                        </a:rPr>
                        <a:t> </a:t>
                      </a:r>
                      <a:r>
                        <a:rPr sz="700" spc="-5" dirty="0">
                          <a:latin typeface="Calibri"/>
                          <a:cs typeface="Calibri"/>
                        </a:rPr>
                        <a:t>ar</a:t>
                      </a:r>
                      <a:r>
                        <a:rPr sz="700" dirty="0">
                          <a:latin typeface="Calibri"/>
                          <a:cs typeface="Calibri"/>
                        </a:rPr>
                        <a:t>e </a:t>
                      </a:r>
                      <a:r>
                        <a:rPr sz="700" spc="-5" dirty="0">
                          <a:latin typeface="Calibri"/>
                          <a:cs typeface="Calibri"/>
                        </a:rPr>
                        <a:t>n</a:t>
                      </a:r>
                      <a:r>
                        <a:rPr sz="700" spc="-10" dirty="0">
                          <a:latin typeface="Calibri"/>
                          <a:cs typeface="Calibri"/>
                        </a:rPr>
                        <a:t>e</a:t>
                      </a:r>
                      <a:r>
                        <a:rPr sz="700" spc="-5" dirty="0">
                          <a:latin typeface="Calibri"/>
                          <a:cs typeface="Calibri"/>
                        </a:rPr>
                        <a:t>c</a:t>
                      </a:r>
                      <a:r>
                        <a:rPr sz="700" spc="-10" dirty="0">
                          <a:latin typeface="Calibri"/>
                          <a:cs typeface="Calibri"/>
                        </a:rPr>
                        <a:t>e</a:t>
                      </a:r>
                      <a:r>
                        <a:rPr sz="700" dirty="0">
                          <a:latin typeface="Calibri"/>
                          <a:cs typeface="Calibri"/>
                        </a:rPr>
                        <a:t>ss</a:t>
                      </a:r>
                      <a:r>
                        <a:rPr sz="700" spc="-5" dirty="0">
                          <a:latin typeface="Calibri"/>
                          <a:cs typeface="Calibri"/>
                        </a:rPr>
                        <a:t>ar</a:t>
                      </a:r>
                      <a:r>
                        <a:rPr sz="700" dirty="0">
                          <a:latin typeface="Calibri"/>
                          <a:cs typeface="Calibri"/>
                        </a:rPr>
                        <a:t>y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th</a:t>
                      </a:r>
                      <a:r>
                        <a:rPr sz="700" dirty="0">
                          <a:latin typeface="Calibri"/>
                          <a:cs typeface="Calibri"/>
                        </a:rPr>
                        <a:t>e </a:t>
                      </a:r>
                      <a:r>
                        <a:rPr sz="700" spc="-10" dirty="0">
                          <a:latin typeface="Calibri"/>
                          <a:cs typeface="Calibri"/>
                        </a:rPr>
                        <a:t>o</a:t>
                      </a:r>
                      <a:r>
                        <a:rPr sz="700" spc="-5" dirty="0">
                          <a:latin typeface="Calibri"/>
                          <a:cs typeface="Calibri"/>
                        </a:rPr>
                        <a:t>v</a:t>
                      </a:r>
                      <a:r>
                        <a:rPr sz="700" spc="-10" dirty="0">
                          <a:latin typeface="Calibri"/>
                          <a:cs typeface="Calibri"/>
                        </a:rPr>
                        <a:t>e</a:t>
                      </a:r>
                      <a:r>
                        <a:rPr sz="700" spc="-5" dirty="0">
                          <a:latin typeface="Calibri"/>
                          <a:cs typeface="Calibri"/>
                        </a:rPr>
                        <a:t>ra</a:t>
                      </a:r>
                      <a:r>
                        <a:rPr sz="700" dirty="0">
                          <a:latin typeface="Calibri"/>
                          <a:cs typeface="Calibri"/>
                        </a:rPr>
                        <a:t>ll</a:t>
                      </a:r>
                      <a:r>
                        <a:rPr sz="700" spc="10" dirty="0">
                          <a:latin typeface="Calibri"/>
                          <a:cs typeface="Calibri"/>
                        </a:rPr>
                        <a:t> </a:t>
                      </a:r>
                      <a:r>
                        <a:rPr sz="700" spc="-10" dirty="0">
                          <a:latin typeface="Calibri"/>
                          <a:cs typeface="Calibri"/>
                        </a:rPr>
                        <a:t>o</a:t>
                      </a:r>
                      <a:r>
                        <a:rPr sz="700" spc="-5" dirty="0">
                          <a:latin typeface="Calibri"/>
                          <a:cs typeface="Calibri"/>
                        </a:rPr>
                        <a:t>p</a:t>
                      </a:r>
                      <a:r>
                        <a:rPr sz="700" spc="-10" dirty="0">
                          <a:latin typeface="Calibri"/>
                          <a:cs typeface="Calibri"/>
                        </a:rPr>
                        <a:t>e</a:t>
                      </a:r>
                      <a:r>
                        <a:rPr sz="700" spc="-5" dirty="0">
                          <a:latin typeface="Calibri"/>
                          <a:cs typeface="Calibri"/>
                        </a:rPr>
                        <a:t>rat</a:t>
                      </a:r>
                      <a:r>
                        <a:rPr sz="700" dirty="0">
                          <a:latin typeface="Calibri"/>
                          <a:cs typeface="Calibri"/>
                        </a:rPr>
                        <a:t>i</a:t>
                      </a:r>
                      <a:r>
                        <a:rPr sz="700" spc="-10" dirty="0">
                          <a:latin typeface="Calibri"/>
                          <a:cs typeface="Calibri"/>
                        </a:rPr>
                        <a:t>o</a:t>
                      </a:r>
                      <a:r>
                        <a:rPr sz="700" dirty="0">
                          <a:latin typeface="Calibri"/>
                          <a:cs typeface="Calibri"/>
                        </a:rPr>
                        <a:t>n </a:t>
                      </a:r>
                      <a:r>
                        <a:rPr sz="700" spc="-10" dirty="0">
                          <a:latin typeface="Calibri"/>
                          <a:cs typeface="Calibri"/>
                        </a:rPr>
                        <a:t>o</a:t>
                      </a:r>
                      <a:r>
                        <a:rPr sz="700" dirty="0">
                          <a:latin typeface="Calibri"/>
                          <a:cs typeface="Calibri"/>
                        </a:rPr>
                        <a:t>f</a:t>
                      </a:r>
                      <a:r>
                        <a:rPr sz="700" spc="5" dirty="0">
                          <a:latin typeface="Calibri"/>
                          <a:cs typeface="Calibri"/>
                        </a:rPr>
                        <a:t> </a:t>
                      </a:r>
                      <a:r>
                        <a:rPr sz="700" dirty="0">
                          <a:latin typeface="Calibri"/>
                          <a:cs typeface="Calibri"/>
                        </a:rPr>
                        <a:t>C</a:t>
                      </a:r>
                      <a:r>
                        <a:rPr sz="700" spc="-5" dirty="0">
                          <a:latin typeface="Calibri"/>
                          <a:cs typeface="Calibri"/>
                        </a:rPr>
                        <a:t>a</a:t>
                      </a:r>
                      <a:r>
                        <a:rPr sz="700" dirty="0">
                          <a:latin typeface="Calibri"/>
                          <a:cs typeface="Calibri"/>
                        </a:rPr>
                        <a:t>l</a:t>
                      </a:r>
                      <a:r>
                        <a:rPr sz="700" spc="-5" dirty="0">
                          <a:latin typeface="Calibri"/>
                          <a:cs typeface="Calibri"/>
                        </a:rPr>
                        <a:t>t</a:t>
                      </a:r>
                      <a:r>
                        <a:rPr sz="700" spc="-10" dirty="0">
                          <a:latin typeface="Calibri"/>
                          <a:cs typeface="Calibri"/>
                        </a:rPr>
                        <a:t>e</a:t>
                      </a:r>
                      <a:r>
                        <a:rPr sz="700" spc="-5" dirty="0">
                          <a:latin typeface="Calibri"/>
                          <a:cs typeface="Calibri"/>
                        </a:rPr>
                        <a:t>ch</a:t>
                      </a:r>
                      <a:r>
                        <a:rPr sz="700" dirty="0">
                          <a:latin typeface="Calibri"/>
                          <a:cs typeface="Calibri"/>
                        </a:rPr>
                        <a:t>.</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17145" marR="44450">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r>
              <a:tr h="550897">
                <a:tc>
                  <a:txBody>
                    <a:bodyPr/>
                    <a:lstStyle/>
                    <a:p>
                      <a:pPr marL="59690">
                        <a:lnSpc>
                          <a:spcPct val="100000"/>
                        </a:lnSpc>
                      </a:pPr>
                      <a:r>
                        <a:rPr sz="700" dirty="0">
                          <a:latin typeface="Segoe UI"/>
                          <a:cs typeface="Segoe UI"/>
                        </a:rPr>
                        <a:t>44</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49">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r>
                        <a:rPr sz="700" spc="5" dirty="0">
                          <a:latin typeface="Calibri"/>
                          <a:cs typeface="Calibri"/>
                        </a:rPr>
                        <a:t> </a:t>
                      </a:r>
                      <a:r>
                        <a:rPr sz="700" dirty="0">
                          <a:latin typeface="Calibri"/>
                          <a:cs typeface="Calibri"/>
                        </a:rPr>
                        <a:t>-</a:t>
                      </a:r>
                      <a:r>
                        <a:rPr sz="700" spc="5" dirty="0">
                          <a:latin typeface="Calibri"/>
                          <a:cs typeface="Calibri"/>
                        </a:rPr>
                        <a:t> </a:t>
                      </a:r>
                      <a:r>
                        <a:rPr sz="700" spc="-5" dirty="0">
                          <a:latin typeface="Calibri"/>
                          <a:cs typeface="Calibri"/>
                        </a:rPr>
                        <a:t>Una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le</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tcPr>
                </a:tc>
                <a:tc>
                  <a:txBody>
                    <a:bodyPr/>
                    <a:lstStyle/>
                    <a:p>
                      <a:pPr marL="17145">
                        <a:lnSpc>
                          <a:spcPct val="100000"/>
                        </a:lnSpc>
                      </a:pPr>
                      <a:r>
                        <a:rPr sz="700" dirty="0">
                          <a:latin typeface="Calibri"/>
                          <a:cs typeface="Calibri"/>
                        </a:rPr>
                        <a:t>M</a:t>
                      </a:r>
                      <a:r>
                        <a:rPr sz="700" spc="-5" dirty="0">
                          <a:latin typeface="Calibri"/>
                          <a:cs typeface="Calibri"/>
                        </a:rPr>
                        <a:t>at</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a</a:t>
                      </a:r>
                      <a:r>
                        <a:rPr sz="700" dirty="0">
                          <a:latin typeface="Calibri"/>
                          <a:cs typeface="Calibri"/>
                        </a:rPr>
                        <a:t>ls</a:t>
                      </a:r>
                      <a:r>
                        <a:rPr sz="700" spc="5" dirty="0">
                          <a:latin typeface="Calibri"/>
                          <a:cs typeface="Calibri"/>
                        </a:rPr>
                        <a:t> </a:t>
                      </a:r>
                      <a:r>
                        <a:rPr sz="700" spc="-5" dirty="0">
                          <a:latin typeface="Calibri"/>
                          <a:cs typeface="Calibri"/>
                        </a:rPr>
                        <a:t>an</a:t>
                      </a:r>
                      <a:r>
                        <a:rPr sz="700" dirty="0">
                          <a:latin typeface="Calibri"/>
                          <a:cs typeface="Calibri"/>
                        </a:rPr>
                        <a:t>d 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tcPr>
                </a:tc>
                <a:tc>
                  <a:txBody>
                    <a:bodyPr/>
                    <a:lstStyle/>
                    <a:p>
                      <a:pPr marL="17145" marR="277495">
                        <a:lnSpc>
                          <a:spcPct val="110300"/>
                        </a:lnSpc>
                      </a:pPr>
                      <a:r>
                        <a:rPr sz="700" dirty="0">
                          <a:latin typeface="Calibri"/>
                          <a:cs typeface="Calibri"/>
                        </a:rPr>
                        <a:t>S</a:t>
                      </a:r>
                      <a:r>
                        <a:rPr sz="700" spc="-5" dirty="0">
                          <a:latin typeface="Calibri"/>
                          <a:cs typeface="Calibri"/>
                        </a:rPr>
                        <a:t>upp</a:t>
                      </a:r>
                      <a:r>
                        <a:rPr sz="700" dirty="0">
                          <a:latin typeface="Calibri"/>
                          <a:cs typeface="Calibri"/>
                        </a:rPr>
                        <a:t>li</a:t>
                      </a:r>
                      <a:r>
                        <a:rPr sz="700" spc="-10" dirty="0">
                          <a:latin typeface="Calibri"/>
                          <a:cs typeface="Calibri"/>
                        </a:rPr>
                        <a:t>e</a:t>
                      </a:r>
                      <a:r>
                        <a:rPr sz="700" dirty="0">
                          <a:latin typeface="Calibri"/>
                          <a:cs typeface="Calibri"/>
                        </a:rPr>
                        <a:t>s</a:t>
                      </a:r>
                      <a:r>
                        <a:rPr sz="700" spc="5" dirty="0">
                          <a:latin typeface="Calibri"/>
                          <a:cs typeface="Calibri"/>
                        </a:rPr>
                        <a:t> </a:t>
                      </a:r>
                      <a:r>
                        <a:rPr sz="700" spc="-5" dirty="0">
                          <a:latin typeface="Calibri"/>
                          <a:cs typeface="Calibri"/>
                        </a:rPr>
                        <a:t>tha</a:t>
                      </a:r>
                      <a:r>
                        <a:rPr sz="700" dirty="0">
                          <a:latin typeface="Calibri"/>
                          <a:cs typeface="Calibri"/>
                        </a:rPr>
                        <a:t>t</a:t>
                      </a:r>
                      <a:r>
                        <a:rPr sz="700" spc="5" dirty="0">
                          <a:latin typeface="Calibri"/>
                          <a:cs typeface="Calibri"/>
                        </a:rPr>
                        <a:t> </a:t>
                      </a:r>
                      <a:r>
                        <a:rPr sz="700" spc="-5" dirty="0">
                          <a:latin typeface="Calibri"/>
                          <a:cs typeface="Calibri"/>
                        </a:rPr>
                        <a:t>ar</a:t>
                      </a:r>
                      <a:r>
                        <a:rPr sz="700" dirty="0">
                          <a:latin typeface="Calibri"/>
                          <a:cs typeface="Calibri"/>
                        </a:rPr>
                        <a:t>e </a:t>
                      </a:r>
                      <a:r>
                        <a:rPr sz="700" spc="-5" dirty="0">
                          <a:latin typeface="Calibri"/>
                          <a:cs typeface="Calibri"/>
                        </a:rPr>
                        <a:t>n</a:t>
                      </a:r>
                      <a:r>
                        <a:rPr sz="700" spc="-10" dirty="0">
                          <a:latin typeface="Calibri"/>
                          <a:cs typeface="Calibri"/>
                        </a:rPr>
                        <a:t>o</a:t>
                      </a:r>
                      <a:r>
                        <a:rPr sz="700" dirty="0">
                          <a:latin typeface="Calibri"/>
                          <a:cs typeface="Calibri"/>
                        </a:rPr>
                        <a:t>t</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le </a:t>
                      </a:r>
                      <a:r>
                        <a:rPr sz="700" spc="-5" dirty="0">
                          <a:latin typeface="Calibri"/>
                          <a:cs typeface="Calibri"/>
                        </a:rPr>
                        <a:t>und</a:t>
                      </a:r>
                      <a:r>
                        <a:rPr sz="700" spc="-10" dirty="0">
                          <a:latin typeface="Calibri"/>
                          <a:cs typeface="Calibri"/>
                        </a:rPr>
                        <a:t>e</a:t>
                      </a:r>
                      <a:r>
                        <a:rPr sz="700" dirty="0">
                          <a:latin typeface="Calibri"/>
                          <a:cs typeface="Calibri"/>
                        </a:rPr>
                        <a:t>r </a:t>
                      </a:r>
                      <a:r>
                        <a:rPr sz="700" spc="-5" dirty="0">
                          <a:latin typeface="Calibri"/>
                          <a:cs typeface="Calibri"/>
                        </a:rPr>
                        <a:t>app</a:t>
                      </a:r>
                      <a:r>
                        <a:rPr sz="700" dirty="0">
                          <a:latin typeface="Calibri"/>
                          <a:cs typeface="Calibri"/>
                        </a:rPr>
                        <a:t>li</a:t>
                      </a:r>
                      <a:r>
                        <a:rPr sz="700" spc="-5" dirty="0">
                          <a:latin typeface="Calibri"/>
                          <a:cs typeface="Calibri"/>
                        </a:rPr>
                        <a:t>cab</a:t>
                      </a:r>
                      <a:r>
                        <a:rPr sz="700" dirty="0">
                          <a:latin typeface="Calibri"/>
                          <a:cs typeface="Calibri"/>
                        </a:rPr>
                        <a:t>le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spc="-5" dirty="0">
                          <a:latin typeface="Calibri"/>
                          <a:cs typeface="Calibri"/>
                        </a:rPr>
                        <a:t>pr</a:t>
                      </a:r>
                      <a:r>
                        <a:rPr sz="700" dirty="0">
                          <a:latin typeface="Calibri"/>
                          <a:cs typeface="Calibri"/>
                        </a:rPr>
                        <a:t>i</a:t>
                      </a:r>
                      <a:r>
                        <a:rPr sz="700" spc="-5" dirty="0">
                          <a:latin typeface="Calibri"/>
                          <a:cs typeface="Calibri"/>
                        </a:rPr>
                        <a:t>nc</a:t>
                      </a:r>
                      <a:r>
                        <a:rPr sz="700" dirty="0">
                          <a:latin typeface="Calibri"/>
                          <a:cs typeface="Calibri"/>
                        </a:rPr>
                        <a:t>i</a:t>
                      </a:r>
                      <a:r>
                        <a:rPr sz="700" spc="-5" dirty="0">
                          <a:latin typeface="Calibri"/>
                          <a:cs typeface="Calibri"/>
                        </a:rPr>
                        <a:t>p</a:t>
                      </a:r>
                      <a:r>
                        <a:rPr sz="700" dirty="0">
                          <a:latin typeface="Calibri"/>
                          <a:cs typeface="Calibri"/>
                        </a:rPr>
                        <a:t>l</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1">
                      <a:solidFill>
                        <a:srgbClr val="000000"/>
                      </a:solidFill>
                      <a:prstDash val="solid"/>
                    </a:lnB>
                  </a:tcPr>
                </a:tc>
                <a:tc>
                  <a:txBody>
                    <a:bodyPr/>
                    <a:lstStyle/>
                    <a:p>
                      <a:pPr marL="17145" marR="252729">
                        <a:lnSpc>
                          <a:spcPct val="110300"/>
                        </a:lnSpc>
                      </a:pPr>
                      <a:r>
                        <a:rPr sz="700" b="1" spc="5" dirty="0">
                          <a:solidFill>
                            <a:srgbClr val="FF0000"/>
                          </a:solidFill>
                          <a:latin typeface="Calibri"/>
                          <a:cs typeface="Calibri"/>
                        </a:rPr>
                        <a:t>S</a:t>
                      </a:r>
                      <a:r>
                        <a:rPr sz="700" b="1" spc="-5" dirty="0">
                          <a:solidFill>
                            <a:srgbClr val="FF0000"/>
                          </a:solidFill>
                          <a:latin typeface="Calibri"/>
                          <a:cs typeface="Calibri"/>
                        </a:rPr>
                        <a:t>upp</a:t>
                      </a:r>
                      <a:r>
                        <a:rPr sz="700" b="1" dirty="0">
                          <a:solidFill>
                            <a:srgbClr val="FF0000"/>
                          </a:solidFill>
                          <a:latin typeface="Calibri"/>
                          <a:cs typeface="Calibri"/>
                        </a:rPr>
                        <a:t>lies</a:t>
                      </a:r>
                      <a:r>
                        <a:rPr sz="700" b="1" spc="15" dirty="0">
                          <a:solidFill>
                            <a:srgbClr val="FF0000"/>
                          </a:solidFill>
                          <a:latin typeface="Calibri"/>
                          <a:cs typeface="Calibri"/>
                        </a:rPr>
                        <a:t> </a:t>
                      </a:r>
                      <a:r>
                        <a:rPr sz="700" b="1" dirty="0">
                          <a:solidFill>
                            <a:srgbClr val="FF0000"/>
                          </a:solidFill>
                          <a:latin typeface="Calibri"/>
                          <a:cs typeface="Calibri"/>
                        </a:rPr>
                        <a:t>t</a:t>
                      </a:r>
                      <a:r>
                        <a:rPr sz="700" b="1" spc="-5" dirty="0">
                          <a:solidFill>
                            <a:srgbClr val="FF0000"/>
                          </a:solidFill>
                          <a:latin typeface="Calibri"/>
                          <a:cs typeface="Calibri"/>
                        </a:rPr>
                        <a:t>ha</a:t>
                      </a:r>
                      <a:r>
                        <a:rPr sz="700" b="1" dirty="0">
                          <a:solidFill>
                            <a:srgbClr val="FF0000"/>
                          </a:solidFill>
                          <a:latin typeface="Calibri"/>
                          <a:cs typeface="Calibri"/>
                        </a:rPr>
                        <a:t>t</a:t>
                      </a:r>
                      <a:r>
                        <a:rPr sz="700" b="1" spc="5" dirty="0">
                          <a:solidFill>
                            <a:srgbClr val="FF0000"/>
                          </a:solidFill>
                          <a:latin typeface="Calibri"/>
                          <a:cs typeface="Calibri"/>
                        </a:rPr>
                        <a:t> </a:t>
                      </a:r>
                      <a:r>
                        <a:rPr sz="700" b="1" spc="-5" dirty="0">
                          <a:solidFill>
                            <a:srgbClr val="FF0000"/>
                          </a:solidFill>
                          <a:latin typeface="Calibri"/>
                          <a:cs typeface="Calibri"/>
                        </a:rPr>
                        <a:t>ma</a:t>
                      </a:r>
                      <a:r>
                        <a:rPr sz="700" b="1" dirty="0">
                          <a:solidFill>
                            <a:srgbClr val="FF0000"/>
                          </a:solidFill>
                          <a:latin typeface="Calibri"/>
                          <a:cs typeface="Calibri"/>
                        </a:rPr>
                        <a:t>y</a:t>
                      </a:r>
                      <a:r>
                        <a:rPr sz="700" b="1" spc="10" dirty="0">
                          <a:solidFill>
                            <a:srgbClr val="FF0000"/>
                          </a:solidFill>
                          <a:latin typeface="Calibri"/>
                          <a:cs typeface="Calibri"/>
                        </a:rPr>
                        <a:t> </a:t>
                      </a:r>
                      <a:r>
                        <a:rPr sz="700" b="1" spc="-5" dirty="0">
                          <a:solidFill>
                            <a:srgbClr val="FF0000"/>
                          </a:solidFill>
                          <a:latin typeface="Calibri"/>
                          <a:cs typeface="Calibri"/>
                        </a:rPr>
                        <a:t>b</a:t>
                      </a:r>
                      <a:r>
                        <a:rPr sz="700" b="1" dirty="0">
                          <a:solidFill>
                            <a:srgbClr val="FF0000"/>
                          </a:solidFill>
                          <a:latin typeface="Calibri"/>
                          <a:cs typeface="Calibri"/>
                        </a:rPr>
                        <a:t>e</a:t>
                      </a:r>
                      <a:r>
                        <a:rPr sz="700" b="1" spc="10" dirty="0">
                          <a:solidFill>
                            <a:srgbClr val="FF0000"/>
                          </a:solidFill>
                          <a:latin typeface="Calibri"/>
                          <a:cs typeface="Calibri"/>
                        </a:rPr>
                        <a:t> </a:t>
                      </a:r>
                      <a:r>
                        <a:rPr sz="700" b="1" spc="-5" dirty="0">
                          <a:solidFill>
                            <a:srgbClr val="FF0000"/>
                          </a:solidFill>
                          <a:latin typeface="Calibri"/>
                          <a:cs typeface="Calibri"/>
                        </a:rPr>
                        <a:t>bu</a:t>
                      </a:r>
                      <a:r>
                        <a:rPr sz="700" b="1" spc="5" dirty="0">
                          <a:solidFill>
                            <a:srgbClr val="FF0000"/>
                          </a:solidFill>
                          <a:latin typeface="Calibri"/>
                          <a:cs typeface="Calibri"/>
                        </a:rPr>
                        <a:t>s</a:t>
                      </a:r>
                      <a:r>
                        <a:rPr sz="700" b="1" dirty="0">
                          <a:solidFill>
                            <a:srgbClr val="FF0000"/>
                          </a:solidFill>
                          <a:latin typeface="Calibri"/>
                          <a:cs typeface="Calibri"/>
                        </a:rPr>
                        <a:t>i</a:t>
                      </a:r>
                      <a:r>
                        <a:rPr sz="700" b="1" spc="-5" dirty="0">
                          <a:solidFill>
                            <a:srgbClr val="FF0000"/>
                          </a:solidFill>
                          <a:latin typeface="Calibri"/>
                          <a:cs typeface="Calibri"/>
                        </a:rPr>
                        <a:t>n</a:t>
                      </a:r>
                      <a:r>
                        <a:rPr sz="700" b="1" dirty="0">
                          <a:solidFill>
                            <a:srgbClr val="FF0000"/>
                          </a:solidFill>
                          <a:latin typeface="Calibri"/>
                          <a:cs typeface="Calibri"/>
                        </a:rPr>
                        <a:t>e</a:t>
                      </a:r>
                      <a:r>
                        <a:rPr sz="700" b="1" spc="5" dirty="0">
                          <a:solidFill>
                            <a:srgbClr val="FF0000"/>
                          </a:solidFill>
                          <a:latin typeface="Calibri"/>
                          <a:cs typeface="Calibri"/>
                        </a:rPr>
                        <a:t>s</a:t>
                      </a:r>
                      <a:r>
                        <a:rPr sz="700" b="1" dirty="0">
                          <a:solidFill>
                            <a:srgbClr val="FF0000"/>
                          </a:solidFill>
                          <a:latin typeface="Calibri"/>
                          <a:cs typeface="Calibri"/>
                        </a:rPr>
                        <a:t>s ex</a:t>
                      </a:r>
                      <a:r>
                        <a:rPr sz="700" b="1" spc="-5" dirty="0">
                          <a:solidFill>
                            <a:srgbClr val="FF0000"/>
                          </a:solidFill>
                          <a:latin typeface="Calibri"/>
                          <a:cs typeface="Calibri"/>
                        </a:rPr>
                        <a:t>p</a:t>
                      </a:r>
                      <a:r>
                        <a:rPr sz="700" b="1" dirty="0">
                          <a:solidFill>
                            <a:srgbClr val="FF0000"/>
                          </a:solidFill>
                          <a:latin typeface="Calibri"/>
                          <a:cs typeface="Calibri"/>
                        </a:rPr>
                        <a:t>e</a:t>
                      </a:r>
                      <a:r>
                        <a:rPr sz="700" b="1" spc="-5" dirty="0">
                          <a:solidFill>
                            <a:srgbClr val="FF0000"/>
                          </a:solidFill>
                          <a:latin typeface="Calibri"/>
                          <a:cs typeface="Calibri"/>
                        </a:rPr>
                        <a:t>n</a:t>
                      </a:r>
                      <a:r>
                        <a:rPr sz="700" b="1" spc="5" dirty="0">
                          <a:solidFill>
                            <a:srgbClr val="FF0000"/>
                          </a:solidFill>
                          <a:latin typeface="Calibri"/>
                          <a:cs typeface="Calibri"/>
                        </a:rPr>
                        <a:t>s</a:t>
                      </a:r>
                      <a:r>
                        <a:rPr sz="700" b="1" dirty="0">
                          <a:solidFill>
                            <a:srgbClr val="FF0000"/>
                          </a:solidFill>
                          <a:latin typeface="Calibri"/>
                          <a:cs typeface="Calibri"/>
                        </a:rPr>
                        <a:t>es</a:t>
                      </a:r>
                      <a:r>
                        <a:rPr sz="700" b="1" spc="15" dirty="0">
                          <a:solidFill>
                            <a:srgbClr val="FF0000"/>
                          </a:solidFill>
                          <a:latin typeface="Calibri"/>
                          <a:cs typeface="Calibri"/>
                        </a:rPr>
                        <a:t> </a:t>
                      </a:r>
                      <a:r>
                        <a:rPr sz="700" b="1" spc="-5" dirty="0">
                          <a:solidFill>
                            <a:srgbClr val="FF0000"/>
                          </a:solidFill>
                          <a:latin typeface="Calibri"/>
                          <a:cs typeface="Calibri"/>
                        </a:rPr>
                        <a:t>o</a:t>
                      </a:r>
                      <a:r>
                        <a:rPr sz="700" b="1" dirty="0">
                          <a:solidFill>
                            <a:srgbClr val="FF0000"/>
                          </a:solidFill>
                          <a:latin typeface="Calibri"/>
                          <a:cs typeface="Calibri"/>
                        </a:rPr>
                        <a:t>f</a:t>
                      </a:r>
                      <a:r>
                        <a:rPr sz="700" b="1" spc="10" dirty="0">
                          <a:solidFill>
                            <a:srgbClr val="FF0000"/>
                          </a:solidFill>
                          <a:latin typeface="Calibri"/>
                          <a:cs typeface="Calibri"/>
                        </a:rPr>
                        <a:t> </a:t>
                      </a:r>
                      <a:r>
                        <a:rPr sz="700" b="1" spc="5" dirty="0">
                          <a:solidFill>
                            <a:srgbClr val="FF0000"/>
                          </a:solidFill>
                          <a:latin typeface="Calibri"/>
                          <a:cs typeface="Calibri"/>
                        </a:rPr>
                        <a:t>C</a:t>
                      </a:r>
                      <a:r>
                        <a:rPr sz="700" b="1" spc="-5" dirty="0">
                          <a:solidFill>
                            <a:srgbClr val="FF0000"/>
                          </a:solidFill>
                          <a:latin typeface="Calibri"/>
                          <a:cs typeface="Calibri"/>
                        </a:rPr>
                        <a:t>a</a:t>
                      </a:r>
                      <a:r>
                        <a:rPr sz="700" b="1" dirty="0">
                          <a:solidFill>
                            <a:srgbClr val="FF0000"/>
                          </a:solidFill>
                          <a:latin typeface="Calibri"/>
                          <a:cs typeface="Calibri"/>
                        </a:rPr>
                        <a:t>ltech</a:t>
                      </a:r>
                      <a:r>
                        <a:rPr sz="700" b="1" spc="5" dirty="0">
                          <a:solidFill>
                            <a:srgbClr val="FF0000"/>
                          </a:solidFill>
                          <a:latin typeface="Calibri"/>
                          <a:cs typeface="Calibri"/>
                        </a:rPr>
                        <a:t> </a:t>
                      </a:r>
                      <a:r>
                        <a:rPr sz="700" b="1" spc="-5" dirty="0">
                          <a:solidFill>
                            <a:srgbClr val="FF0000"/>
                          </a:solidFill>
                          <a:latin typeface="Calibri"/>
                          <a:cs typeface="Calibri"/>
                        </a:rPr>
                        <a:t>bu</a:t>
                      </a:r>
                      <a:r>
                        <a:rPr sz="700" b="1" dirty="0">
                          <a:solidFill>
                            <a:srgbClr val="FF0000"/>
                          </a:solidFill>
                          <a:latin typeface="Calibri"/>
                          <a:cs typeface="Calibri"/>
                        </a:rPr>
                        <a:t>t</a:t>
                      </a:r>
                      <a:r>
                        <a:rPr sz="700" b="1" spc="5" dirty="0">
                          <a:solidFill>
                            <a:srgbClr val="FF0000"/>
                          </a:solidFill>
                          <a:latin typeface="Calibri"/>
                          <a:cs typeface="Calibri"/>
                        </a:rPr>
                        <a:t> </a:t>
                      </a:r>
                      <a:r>
                        <a:rPr sz="700" b="1" spc="-5" dirty="0">
                          <a:solidFill>
                            <a:srgbClr val="FF0000"/>
                          </a:solidFill>
                          <a:latin typeface="Calibri"/>
                          <a:cs typeface="Calibri"/>
                        </a:rPr>
                        <a:t>no</a:t>
                      </a:r>
                      <a:r>
                        <a:rPr sz="700" b="1" dirty="0">
                          <a:solidFill>
                            <a:srgbClr val="FF0000"/>
                          </a:solidFill>
                          <a:latin typeface="Calibri"/>
                          <a:cs typeface="Calibri"/>
                        </a:rPr>
                        <a:t>t </a:t>
                      </a:r>
                      <a:r>
                        <a:rPr sz="700" b="1" spc="-5" dirty="0">
                          <a:solidFill>
                            <a:srgbClr val="FF0000"/>
                          </a:solidFill>
                          <a:latin typeface="Calibri"/>
                          <a:cs typeface="Calibri"/>
                        </a:rPr>
                        <a:t>a</a:t>
                      </a:r>
                      <a:r>
                        <a:rPr sz="700" b="1" dirty="0">
                          <a:solidFill>
                            <a:srgbClr val="FF0000"/>
                          </a:solidFill>
                          <a:latin typeface="Calibri"/>
                          <a:cs typeface="Calibri"/>
                        </a:rPr>
                        <a:t>ll</a:t>
                      </a:r>
                      <a:r>
                        <a:rPr sz="700" b="1" spc="-5" dirty="0">
                          <a:solidFill>
                            <a:srgbClr val="FF0000"/>
                          </a:solidFill>
                          <a:latin typeface="Calibri"/>
                          <a:cs typeface="Calibri"/>
                        </a:rPr>
                        <a:t>o</a:t>
                      </a:r>
                      <a:r>
                        <a:rPr sz="700" b="1" dirty="0">
                          <a:solidFill>
                            <a:srgbClr val="FF0000"/>
                          </a:solidFill>
                          <a:latin typeface="Calibri"/>
                          <a:cs typeface="Calibri"/>
                        </a:rPr>
                        <a:t>c</a:t>
                      </a:r>
                      <a:r>
                        <a:rPr sz="700" b="1" spc="-5" dirty="0">
                          <a:solidFill>
                            <a:srgbClr val="FF0000"/>
                          </a:solidFill>
                          <a:latin typeface="Calibri"/>
                          <a:cs typeface="Calibri"/>
                        </a:rPr>
                        <a:t>ab</a:t>
                      </a:r>
                      <a:r>
                        <a:rPr sz="700" b="1" dirty="0">
                          <a:solidFill>
                            <a:srgbClr val="FF0000"/>
                          </a:solidFill>
                          <a:latin typeface="Calibri"/>
                          <a:cs typeface="Calibri"/>
                        </a:rPr>
                        <a:t>le</a:t>
                      </a:r>
                      <a:r>
                        <a:rPr sz="700" b="1" spc="10" dirty="0">
                          <a:solidFill>
                            <a:srgbClr val="FF0000"/>
                          </a:solidFill>
                          <a:latin typeface="Calibri"/>
                          <a:cs typeface="Calibri"/>
                        </a:rPr>
                        <a:t> </a:t>
                      </a:r>
                      <a:r>
                        <a:rPr sz="700" b="1" dirty="0">
                          <a:solidFill>
                            <a:srgbClr val="FF0000"/>
                          </a:solidFill>
                          <a:latin typeface="Calibri"/>
                          <a:cs typeface="Calibri"/>
                        </a:rPr>
                        <a:t>to</a:t>
                      </a:r>
                      <a:r>
                        <a:rPr sz="700" b="1" spc="5" dirty="0">
                          <a:solidFill>
                            <a:srgbClr val="FF0000"/>
                          </a:solidFill>
                          <a:latin typeface="Calibri"/>
                          <a:cs typeface="Calibri"/>
                        </a:rPr>
                        <a:t> </a:t>
                      </a:r>
                      <a:r>
                        <a:rPr sz="700" b="1" dirty="0">
                          <a:solidFill>
                            <a:srgbClr val="FF0000"/>
                          </a:solidFill>
                          <a:latin typeface="Calibri"/>
                          <a:cs typeface="Calibri"/>
                        </a:rPr>
                        <a:t>a</a:t>
                      </a:r>
                      <a:r>
                        <a:rPr sz="700" b="1" spc="5" dirty="0">
                          <a:solidFill>
                            <a:srgbClr val="FF0000"/>
                          </a:solidFill>
                          <a:latin typeface="Calibri"/>
                          <a:cs typeface="Calibri"/>
                        </a:rPr>
                        <a:t> s</a:t>
                      </a:r>
                      <a:r>
                        <a:rPr sz="700" b="1" spc="-5" dirty="0">
                          <a:solidFill>
                            <a:srgbClr val="FF0000"/>
                          </a:solidFill>
                          <a:latin typeface="Calibri"/>
                          <a:cs typeface="Calibri"/>
                        </a:rPr>
                        <a:t>pon</a:t>
                      </a:r>
                      <a:r>
                        <a:rPr sz="700" b="1" spc="5" dirty="0">
                          <a:solidFill>
                            <a:srgbClr val="FF0000"/>
                          </a:solidFill>
                          <a:latin typeface="Calibri"/>
                          <a:cs typeface="Calibri"/>
                        </a:rPr>
                        <a:t>s</a:t>
                      </a:r>
                      <a:r>
                        <a:rPr sz="700" b="1" spc="-5" dirty="0">
                          <a:solidFill>
                            <a:srgbClr val="FF0000"/>
                          </a:solidFill>
                          <a:latin typeface="Calibri"/>
                          <a:cs typeface="Calibri"/>
                        </a:rPr>
                        <a:t>o</a:t>
                      </a:r>
                      <a:r>
                        <a:rPr sz="700" b="1" spc="5" dirty="0">
                          <a:solidFill>
                            <a:srgbClr val="FF0000"/>
                          </a:solidFill>
                          <a:latin typeface="Calibri"/>
                          <a:cs typeface="Calibri"/>
                        </a:rPr>
                        <a:t>r</a:t>
                      </a:r>
                      <a:r>
                        <a:rPr sz="700" b="1" dirty="0">
                          <a:solidFill>
                            <a:srgbClr val="FF0000"/>
                          </a:solidFill>
                          <a:latin typeface="Calibri"/>
                          <a:cs typeface="Calibri"/>
                        </a:rPr>
                        <a:t>ed</a:t>
                      </a:r>
                      <a:r>
                        <a:rPr sz="700" b="1" spc="5" dirty="0">
                          <a:solidFill>
                            <a:srgbClr val="FF0000"/>
                          </a:solidFill>
                          <a:latin typeface="Calibri"/>
                          <a:cs typeface="Calibri"/>
                        </a:rPr>
                        <a:t> </a:t>
                      </a:r>
                      <a:r>
                        <a:rPr sz="700" b="1" spc="-5" dirty="0">
                          <a:solidFill>
                            <a:srgbClr val="FF0000"/>
                          </a:solidFill>
                          <a:latin typeface="Calibri"/>
                          <a:cs typeface="Calibri"/>
                        </a:rPr>
                        <a:t>a</a:t>
                      </a:r>
                      <a:r>
                        <a:rPr sz="700" b="1" spc="-10" dirty="0">
                          <a:solidFill>
                            <a:srgbClr val="FF0000"/>
                          </a:solidFill>
                          <a:latin typeface="Calibri"/>
                          <a:cs typeface="Calibri"/>
                        </a:rPr>
                        <a:t>w</a:t>
                      </a:r>
                      <a:r>
                        <a:rPr sz="700" b="1" spc="-5" dirty="0">
                          <a:solidFill>
                            <a:srgbClr val="FF0000"/>
                          </a:solidFill>
                          <a:latin typeface="Calibri"/>
                          <a:cs typeface="Calibri"/>
                        </a:rPr>
                        <a:t>a</a:t>
                      </a:r>
                      <a:r>
                        <a:rPr sz="700" b="1" spc="5" dirty="0">
                          <a:solidFill>
                            <a:srgbClr val="FF0000"/>
                          </a:solidFill>
                          <a:latin typeface="Calibri"/>
                          <a:cs typeface="Calibri"/>
                        </a:rPr>
                        <a:t>r</a:t>
                      </a:r>
                      <a:r>
                        <a:rPr sz="700" b="1" spc="-5" dirty="0">
                          <a:solidFill>
                            <a:srgbClr val="FF0000"/>
                          </a:solidFill>
                          <a:latin typeface="Calibri"/>
                          <a:cs typeface="Calibri"/>
                        </a:rPr>
                        <a:t>d.</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1">
                      <a:solidFill>
                        <a:srgbClr val="000000"/>
                      </a:solidFill>
                      <a:prstDash val="solid"/>
                    </a:lnB>
                  </a:tcPr>
                </a:tc>
                <a:tc>
                  <a:txBody>
                    <a:bodyPr/>
                    <a:lstStyle/>
                    <a:p>
                      <a:pPr marL="17145">
                        <a:lnSpc>
                          <a:spcPct val="100000"/>
                        </a:lnSpc>
                      </a:pPr>
                      <a:r>
                        <a:rPr sz="700" b="1" spc="-10" dirty="0">
                          <a:solidFill>
                            <a:srgbClr val="FF0000"/>
                          </a:solidFill>
                          <a:latin typeface="Calibri"/>
                          <a:cs typeface="Calibri"/>
                        </a:rPr>
                        <a:t>N</a:t>
                      </a:r>
                      <a:r>
                        <a:rPr sz="700" b="1" dirty="0">
                          <a:solidFill>
                            <a:srgbClr val="FF0000"/>
                          </a:solidFill>
                          <a:latin typeface="Calibri"/>
                          <a:cs typeface="Calibri"/>
                        </a:rPr>
                        <a:t>o</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tcPr>
                </a:tc>
              </a:tr>
              <a:tr h="718080">
                <a:tc>
                  <a:txBody>
                    <a:bodyPr/>
                    <a:lstStyle/>
                    <a:p>
                      <a:pPr marL="59690">
                        <a:lnSpc>
                          <a:spcPct val="100000"/>
                        </a:lnSpc>
                      </a:pPr>
                      <a:r>
                        <a:rPr sz="700" dirty="0">
                          <a:latin typeface="Segoe UI"/>
                          <a:cs typeface="Segoe UI"/>
                        </a:rPr>
                        <a:t>45</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spc="5" dirty="0">
                          <a:latin typeface="Calibri"/>
                          <a:cs typeface="Calibri"/>
                        </a:rPr>
                        <a:t>T</a:t>
                      </a:r>
                      <a:r>
                        <a:rPr sz="700" spc="-5" dirty="0">
                          <a:latin typeface="Calibri"/>
                          <a:cs typeface="Calibri"/>
                        </a:rPr>
                        <a:t>rav</a:t>
                      </a:r>
                      <a:r>
                        <a:rPr sz="700" spc="-10" dirty="0">
                          <a:latin typeface="Calibri"/>
                          <a:cs typeface="Calibri"/>
                        </a:rPr>
                        <a:t>e</a:t>
                      </a:r>
                      <a:r>
                        <a:rPr sz="700" dirty="0">
                          <a:latin typeface="Calibri"/>
                          <a:cs typeface="Calibri"/>
                        </a:rPr>
                        <a:t>l</a:t>
                      </a:r>
                      <a:r>
                        <a:rPr sz="700" spc="10" dirty="0">
                          <a:latin typeface="Calibri"/>
                          <a:cs typeface="Calibri"/>
                        </a:rPr>
                        <a:t> </a:t>
                      </a:r>
                      <a:r>
                        <a:rPr sz="700" dirty="0">
                          <a:latin typeface="Calibri"/>
                          <a:cs typeface="Calibri"/>
                        </a:rPr>
                        <a:t>-</a:t>
                      </a:r>
                      <a:r>
                        <a:rPr sz="700" spc="5" dirty="0">
                          <a:latin typeface="Calibri"/>
                          <a:cs typeface="Calibri"/>
                        </a:rPr>
                        <a:t> </a:t>
                      </a:r>
                      <a:r>
                        <a:rPr sz="700" spc="-10" dirty="0">
                          <a:latin typeface="Calibri"/>
                          <a:cs typeface="Calibri"/>
                        </a:rPr>
                        <a:t>Do</a:t>
                      </a:r>
                      <a:r>
                        <a:rPr sz="700" spc="-5" dirty="0">
                          <a:latin typeface="Calibri"/>
                          <a:cs typeface="Calibri"/>
                        </a:rPr>
                        <a:t>m</a:t>
                      </a:r>
                      <a:r>
                        <a:rPr sz="700" spc="-10" dirty="0">
                          <a:latin typeface="Calibri"/>
                          <a:cs typeface="Calibri"/>
                        </a:rPr>
                        <a:t>e</a:t>
                      </a:r>
                      <a:r>
                        <a:rPr sz="700" dirty="0">
                          <a:latin typeface="Calibri"/>
                          <a:cs typeface="Calibri"/>
                        </a:rPr>
                        <a:t>s</a:t>
                      </a:r>
                      <a:r>
                        <a:rPr sz="700" spc="-5" dirty="0">
                          <a:latin typeface="Calibri"/>
                          <a:cs typeface="Calibri"/>
                        </a:rPr>
                        <a:t>t</a:t>
                      </a:r>
                      <a:r>
                        <a:rPr sz="700" dirty="0">
                          <a:latin typeface="Calibri"/>
                          <a:cs typeface="Calibri"/>
                        </a:rPr>
                        <a:t>ic All</a:t>
                      </a:r>
                      <a:r>
                        <a:rPr sz="700" spc="-10" dirty="0">
                          <a:latin typeface="Calibri"/>
                          <a:cs typeface="Calibri"/>
                        </a:rPr>
                        <a:t>o</a:t>
                      </a:r>
                      <a:r>
                        <a:rPr sz="700" spc="-5" dirty="0">
                          <a:latin typeface="Calibri"/>
                          <a:cs typeface="Calibri"/>
                        </a:rPr>
                        <a:t>cab</a:t>
                      </a:r>
                      <a:r>
                        <a:rPr sz="700" dirty="0">
                          <a:latin typeface="Calibri"/>
                          <a:cs typeface="Calibri"/>
                        </a:rPr>
                        <a:t>le</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spc="5" dirty="0">
                          <a:latin typeface="Calibri"/>
                          <a:cs typeface="Calibri"/>
                        </a:rPr>
                        <a:t>T</a:t>
                      </a:r>
                      <a:r>
                        <a:rPr sz="700" spc="-5" dirty="0">
                          <a:latin typeface="Calibri"/>
                          <a:cs typeface="Calibri"/>
                        </a:rPr>
                        <a:t>rav</a:t>
                      </a:r>
                      <a:r>
                        <a:rPr sz="700" spc="-10" dirty="0">
                          <a:latin typeface="Calibri"/>
                          <a:cs typeface="Calibri"/>
                        </a:rPr>
                        <a:t>e</a:t>
                      </a:r>
                      <a:r>
                        <a:rPr sz="700" dirty="0">
                          <a:latin typeface="Calibri"/>
                          <a:cs typeface="Calibri"/>
                        </a:rPr>
                        <a:t>l</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53975">
                        <a:lnSpc>
                          <a:spcPct val="110300"/>
                        </a:lnSpc>
                      </a:pPr>
                      <a:r>
                        <a:rPr sz="700" spc="5" dirty="0">
                          <a:latin typeface="Calibri"/>
                          <a:cs typeface="Calibri"/>
                        </a:rPr>
                        <a:t>T</a:t>
                      </a:r>
                      <a:r>
                        <a:rPr sz="700" spc="-5" dirty="0">
                          <a:latin typeface="Calibri"/>
                          <a:cs typeface="Calibri"/>
                        </a:rPr>
                        <a:t>rav</a:t>
                      </a:r>
                      <a:r>
                        <a:rPr sz="700" spc="-10" dirty="0">
                          <a:latin typeface="Calibri"/>
                          <a:cs typeface="Calibri"/>
                        </a:rPr>
                        <a:t>e</a:t>
                      </a:r>
                      <a:r>
                        <a:rPr sz="700" dirty="0">
                          <a:latin typeface="Calibri"/>
                          <a:cs typeface="Calibri"/>
                        </a:rPr>
                        <a:t>l</a:t>
                      </a:r>
                      <a:r>
                        <a:rPr sz="700" spc="10" dirty="0">
                          <a:latin typeface="Calibri"/>
                          <a:cs typeface="Calibri"/>
                        </a:rPr>
                        <a:t>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dirty="0">
                          <a:latin typeface="Calibri"/>
                          <a:cs typeface="Calibri"/>
                        </a:rPr>
                        <a:t>i</a:t>
                      </a:r>
                      <a:r>
                        <a:rPr sz="700" spc="-5" dirty="0">
                          <a:latin typeface="Calibri"/>
                          <a:cs typeface="Calibri"/>
                        </a:rPr>
                        <a:t>ncurr</a:t>
                      </a:r>
                      <a:r>
                        <a:rPr sz="700" spc="-10" dirty="0">
                          <a:latin typeface="Calibri"/>
                          <a:cs typeface="Calibri"/>
                        </a:rPr>
                        <a:t>e</a:t>
                      </a:r>
                      <a:r>
                        <a:rPr sz="700" dirty="0">
                          <a:latin typeface="Calibri"/>
                          <a:cs typeface="Calibri"/>
                        </a:rPr>
                        <a:t>d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a</a:t>
                      </a:r>
                      <a:r>
                        <a:rPr sz="700" dirty="0">
                          <a:latin typeface="Calibri"/>
                          <a:cs typeface="Calibri"/>
                        </a:rPr>
                        <a:t>n i</a:t>
                      </a:r>
                      <a:r>
                        <a:rPr sz="700" spc="-5" dirty="0">
                          <a:latin typeface="Calibri"/>
                          <a:cs typeface="Calibri"/>
                        </a:rPr>
                        <a:t>nd</a:t>
                      </a:r>
                      <a:r>
                        <a:rPr sz="700" dirty="0">
                          <a:latin typeface="Calibri"/>
                          <a:cs typeface="Calibri"/>
                        </a:rPr>
                        <a:t>i</a:t>
                      </a:r>
                      <a:r>
                        <a:rPr sz="700" spc="-5" dirty="0">
                          <a:latin typeface="Calibri"/>
                          <a:cs typeface="Calibri"/>
                        </a:rPr>
                        <a:t>v</a:t>
                      </a:r>
                      <a:r>
                        <a:rPr sz="700" dirty="0">
                          <a:latin typeface="Calibri"/>
                          <a:cs typeface="Calibri"/>
                        </a:rPr>
                        <a:t>i</a:t>
                      </a:r>
                      <a:r>
                        <a:rPr sz="700" spc="-5" dirty="0">
                          <a:latin typeface="Calibri"/>
                          <a:cs typeface="Calibri"/>
                        </a:rPr>
                        <a:t>dua</a:t>
                      </a:r>
                      <a:r>
                        <a:rPr sz="700" dirty="0">
                          <a:latin typeface="Calibri"/>
                          <a:cs typeface="Calibri"/>
                        </a:rPr>
                        <a:t>l</a:t>
                      </a:r>
                      <a:r>
                        <a:rPr sz="700" spc="10" dirty="0">
                          <a:latin typeface="Calibri"/>
                          <a:cs typeface="Calibri"/>
                        </a:rPr>
                        <a:t> </a:t>
                      </a:r>
                      <a:r>
                        <a:rPr sz="700" spc="-10" dirty="0">
                          <a:latin typeface="Calibri"/>
                          <a:cs typeface="Calibri"/>
                        </a:rPr>
                        <a:t>o</a:t>
                      </a:r>
                      <a:r>
                        <a:rPr sz="700" dirty="0">
                          <a:latin typeface="Calibri"/>
                          <a:cs typeface="Calibri"/>
                        </a:rPr>
                        <a:t>n </a:t>
                      </a:r>
                      <a:r>
                        <a:rPr sz="700" spc="-10" dirty="0">
                          <a:latin typeface="Calibri"/>
                          <a:cs typeface="Calibri"/>
                        </a:rPr>
                        <a:t>o</a:t>
                      </a:r>
                      <a:r>
                        <a:rPr sz="700" spc="-5" dirty="0">
                          <a:latin typeface="Calibri"/>
                          <a:cs typeface="Calibri"/>
                        </a:rPr>
                        <a:t>ff</a:t>
                      </a:r>
                      <a:r>
                        <a:rPr sz="700" dirty="0">
                          <a:latin typeface="Calibri"/>
                          <a:cs typeface="Calibri"/>
                        </a:rPr>
                        <a:t>i</a:t>
                      </a:r>
                      <a:r>
                        <a:rPr sz="700" spc="-5" dirty="0">
                          <a:latin typeface="Calibri"/>
                          <a:cs typeface="Calibri"/>
                        </a:rPr>
                        <a:t>c</a:t>
                      </a:r>
                      <a:r>
                        <a:rPr sz="700" dirty="0">
                          <a:latin typeface="Calibri"/>
                          <a:cs typeface="Calibri"/>
                        </a:rPr>
                        <a:t>i</a:t>
                      </a:r>
                      <a:r>
                        <a:rPr sz="700" spc="-5" dirty="0">
                          <a:latin typeface="Calibri"/>
                          <a:cs typeface="Calibri"/>
                        </a:rPr>
                        <a:t>a</a:t>
                      </a:r>
                      <a:r>
                        <a:rPr sz="700" dirty="0">
                          <a:latin typeface="Calibri"/>
                          <a:cs typeface="Calibri"/>
                        </a:rPr>
                        <a:t>l</a:t>
                      </a:r>
                      <a:r>
                        <a:rPr sz="700" spc="10" dirty="0">
                          <a:latin typeface="Calibri"/>
                          <a:cs typeface="Calibri"/>
                        </a:rPr>
                        <a:t> </a:t>
                      </a:r>
                      <a:r>
                        <a:rPr sz="700" dirty="0">
                          <a:latin typeface="Calibri"/>
                          <a:cs typeface="Calibri"/>
                        </a:rPr>
                        <a:t>C</a:t>
                      </a:r>
                      <a:r>
                        <a:rPr sz="700" spc="-5" dirty="0">
                          <a:latin typeface="Calibri"/>
                          <a:cs typeface="Calibri"/>
                        </a:rPr>
                        <a:t>a</a:t>
                      </a:r>
                      <a:r>
                        <a:rPr sz="700" dirty="0">
                          <a:latin typeface="Calibri"/>
                          <a:cs typeface="Calibri"/>
                        </a:rPr>
                        <a:t>l</a:t>
                      </a:r>
                      <a:r>
                        <a:rPr sz="700" spc="-5" dirty="0">
                          <a:latin typeface="Calibri"/>
                          <a:cs typeface="Calibri"/>
                        </a:rPr>
                        <a:t>t</a:t>
                      </a:r>
                      <a:r>
                        <a:rPr sz="700" spc="-10" dirty="0">
                          <a:latin typeface="Calibri"/>
                          <a:cs typeface="Calibri"/>
                        </a:rPr>
                        <a:t>e</a:t>
                      </a:r>
                      <a:r>
                        <a:rPr sz="700" spc="-5" dirty="0">
                          <a:latin typeface="Calibri"/>
                          <a:cs typeface="Calibri"/>
                        </a:rPr>
                        <a:t>c</a:t>
                      </a:r>
                      <a:r>
                        <a:rPr sz="700" dirty="0">
                          <a:latin typeface="Calibri"/>
                          <a:cs typeface="Calibri"/>
                        </a:rPr>
                        <a:t>h </a:t>
                      </a:r>
                      <a:r>
                        <a:rPr sz="700" spc="-5" dirty="0">
                          <a:latin typeface="Calibri"/>
                          <a:cs typeface="Calibri"/>
                        </a:rPr>
                        <a:t>bu</a:t>
                      </a:r>
                      <a:r>
                        <a:rPr sz="700" dirty="0">
                          <a:latin typeface="Calibri"/>
                          <a:cs typeface="Calibri"/>
                        </a:rPr>
                        <a:t>si</a:t>
                      </a:r>
                      <a:r>
                        <a:rPr sz="700" spc="-5" dirty="0">
                          <a:latin typeface="Calibri"/>
                          <a:cs typeface="Calibri"/>
                        </a:rPr>
                        <a:t>n</a:t>
                      </a:r>
                      <a:r>
                        <a:rPr sz="700" spc="-10" dirty="0">
                          <a:latin typeface="Calibri"/>
                          <a:cs typeface="Calibri"/>
                        </a:rPr>
                        <a:t>e</a:t>
                      </a:r>
                      <a:r>
                        <a:rPr sz="700" dirty="0">
                          <a:latin typeface="Calibri"/>
                          <a:cs typeface="Calibri"/>
                        </a:rPr>
                        <a:t>ss</a:t>
                      </a:r>
                      <a:r>
                        <a:rPr sz="700" spc="5" dirty="0">
                          <a:latin typeface="Calibri"/>
                          <a:cs typeface="Calibri"/>
                        </a:rPr>
                        <a:t> </a:t>
                      </a:r>
                      <a:r>
                        <a:rPr sz="700" spc="-10" dirty="0">
                          <a:latin typeface="Calibri"/>
                          <a:cs typeface="Calibri"/>
                        </a:rPr>
                        <a:t>w</a:t>
                      </a:r>
                      <a:r>
                        <a:rPr sz="700" dirty="0">
                          <a:latin typeface="Calibri"/>
                          <a:cs typeface="Calibri"/>
                        </a:rPr>
                        <a:t>i</a:t>
                      </a:r>
                      <a:r>
                        <a:rPr sz="700" spc="-5" dirty="0">
                          <a:latin typeface="Calibri"/>
                          <a:cs typeface="Calibri"/>
                        </a:rPr>
                        <a:t>th</a:t>
                      </a:r>
                      <a:r>
                        <a:rPr sz="700" dirty="0">
                          <a:latin typeface="Calibri"/>
                          <a:cs typeface="Calibri"/>
                        </a:rPr>
                        <a:t>in </a:t>
                      </a:r>
                      <a:r>
                        <a:rPr sz="700" spc="-5" dirty="0">
                          <a:latin typeface="Calibri"/>
                          <a:cs typeface="Calibri"/>
                        </a:rPr>
                        <a:t>th</a:t>
                      </a:r>
                      <a:r>
                        <a:rPr sz="700" dirty="0">
                          <a:latin typeface="Calibri"/>
                          <a:cs typeface="Calibri"/>
                        </a:rPr>
                        <a:t>e </a:t>
                      </a:r>
                      <a:r>
                        <a:rPr sz="700" spc="-5" dirty="0">
                          <a:latin typeface="Calibri"/>
                          <a:cs typeface="Calibri"/>
                        </a:rPr>
                        <a:t>US tha</a:t>
                      </a:r>
                      <a:r>
                        <a:rPr sz="700" dirty="0">
                          <a:latin typeface="Calibri"/>
                          <a:cs typeface="Calibri"/>
                        </a:rPr>
                        <a:t>t</a:t>
                      </a:r>
                      <a:r>
                        <a:rPr sz="700" spc="5" dirty="0">
                          <a:latin typeface="Calibri"/>
                          <a:cs typeface="Calibri"/>
                        </a:rPr>
                        <a:t> </a:t>
                      </a:r>
                      <a:r>
                        <a:rPr sz="700" spc="-5" dirty="0">
                          <a:latin typeface="Calibri"/>
                          <a:cs typeface="Calibri"/>
                        </a:rPr>
                        <a:t>ar</a:t>
                      </a:r>
                      <a:r>
                        <a:rPr sz="700" dirty="0">
                          <a:latin typeface="Calibri"/>
                          <a:cs typeface="Calibri"/>
                        </a:rPr>
                        <a:t>e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le </a:t>
                      </a:r>
                      <a:r>
                        <a:rPr sz="700" spc="-5" dirty="0">
                          <a:latin typeface="Calibri"/>
                          <a:cs typeface="Calibri"/>
                        </a:rPr>
                        <a:t>und</a:t>
                      </a:r>
                      <a:r>
                        <a:rPr sz="700" spc="-10" dirty="0">
                          <a:latin typeface="Calibri"/>
                          <a:cs typeface="Calibri"/>
                        </a:rPr>
                        <a:t>e</a:t>
                      </a:r>
                      <a:r>
                        <a:rPr sz="700" dirty="0">
                          <a:latin typeface="Calibri"/>
                          <a:cs typeface="Calibri"/>
                        </a:rPr>
                        <a:t>r</a:t>
                      </a:r>
                      <a:r>
                        <a:rPr sz="700" spc="5" dirty="0">
                          <a:latin typeface="Calibri"/>
                          <a:cs typeface="Calibri"/>
                        </a:rPr>
                        <a:t> </a:t>
                      </a:r>
                      <a:r>
                        <a:rPr sz="700" spc="-5" dirty="0">
                          <a:latin typeface="Calibri"/>
                          <a:cs typeface="Calibri"/>
                        </a:rPr>
                        <a:t>app</a:t>
                      </a:r>
                      <a:r>
                        <a:rPr sz="700" dirty="0">
                          <a:latin typeface="Calibri"/>
                          <a:cs typeface="Calibri"/>
                        </a:rPr>
                        <a:t>li</a:t>
                      </a:r>
                      <a:r>
                        <a:rPr sz="700" spc="-5" dirty="0">
                          <a:latin typeface="Calibri"/>
                          <a:cs typeface="Calibri"/>
                        </a:rPr>
                        <a:t>cab</a:t>
                      </a:r>
                      <a:r>
                        <a:rPr sz="700" dirty="0">
                          <a:latin typeface="Calibri"/>
                          <a:cs typeface="Calibri"/>
                        </a:rPr>
                        <a:t>le </a:t>
                      </a:r>
                      <a:r>
                        <a:rPr sz="700" spc="-5" dirty="0">
                          <a:latin typeface="Calibri"/>
                          <a:cs typeface="Calibri"/>
                        </a:rPr>
                        <a:t>c</a:t>
                      </a:r>
                      <a:r>
                        <a:rPr sz="700" spc="-10" dirty="0">
                          <a:latin typeface="Calibri"/>
                          <a:cs typeface="Calibri"/>
                        </a:rPr>
                        <a:t>o</a:t>
                      </a:r>
                      <a:r>
                        <a:rPr sz="700" dirty="0">
                          <a:latin typeface="Calibri"/>
                          <a:cs typeface="Calibri"/>
                        </a:rPr>
                        <a:t>st </a:t>
                      </a:r>
                      <a:r>
                        <a:rPr sz="700" spc="-5" dirty="0">
                          <a:latin typeface="Calibri"/>
                          <a:cs typeface="Calibri"/>
                        </a:rPr>
                        <a:t>pr</a:t>
                      </a:r>
                      <a:r>
                        <a:rPr sz="700" dirty="0">
                          <a:latin typeface="Calibri"/>
                          <a:cs typeface="Calibri"/>
                        </a:rPr>
                        <a:t>i</a:t>
                      </a:r>
                      <a:r>
                        <a:rPr sz="700" spc="-5" dirty="0">
                          <a:latin typeface="Calibri"/>
                          <a:cs typeface="Calibri"/>
                        </a:rPr>
                        <a:t>nc</a:t>
                      </a:r>
                      <a:r>
                        <a:rPr sz="700" dirty="0">
                          <a:latin typeface="Calibri"/>
                          <a:cs typeface="Calibri"/>
                        </a:rPr>
                        <a:t>i</a:t>
                      </a:r>
                      <a:r>
                        <a:rPr sz="700" spc="-5" dirty="0">
                          <a:latin typeface="Calibri"/>
                          <a:cs typeface="Calibri"/>
                        </a:rPr>
                        <a:t>p</a:t>
                      </a:r>
                      <a:r>
                        <a:rPr sz="700" dirty="0">
                          <a:latin typeface="Calibri"/>
                          <a:cs typeface="Calibri"/>
                        </a:rPr>
                        <a:t>l</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367030">
                        <a:lnSpc>
                          <a:spcPct val="110300"/>
                        </a:lnSpc>
                      </a:pPr>
                      <a:r>
                        <a:rPr sz="700"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spc="-5" dirty="0">
                          <a:latin typeface="Calibri"/>
                          <a:cs typeface="Calibri"/>
                        </a:rPr>
                        <a:t>mu</a:t>
                      </a:r>
                      <a:r>
                        <a:rPr sz="700" dirty="0">
                          <a:latin typeface="Calibri"/>
                          <a:cs typeface="Calibri"/>
                        </a:rPr>
                        <a:t>st</a:t>
                      </a:r>
                      <a:r>
                        <a:rPr sz="700" spc="5" dirty="0">
                          <a:latin typeface="Calibri"/>
                          <a:cs typeface="Calibri"/>
                        </a:rPr>
                        <a:t> </a:t>
                      </a:r>
                      <a:r>
                        <a:rPr sz="700" spc="-5" dirty="0">
                          <a:latin typeface="Calibri"/>
                          <a:cs typeface="Calibri"/>
                        </a:rPr>
                        <a:t>b</a:t>
                      </a:r>
                      <a:r>
                        <a:rPr sz="700" dirty="0">
                          <a:latin typeface="Calibri"/>
                          <a:cs typeface="Calibri"/>
                        </a:rPr>
                        <a:t>e </a:t>
                      </a:r>
                      <a:r>
                        <a:rPr sz="700" spc="-5" dirty="0">
                          <a:latin typeface="Calibri"/>
                          <a:cs typeface="Calibri"/>
                        </a:rPr>
                        <a:t>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le </a:t>
                      </a:r>
                      <a:r>
                        <a:rPr sz="700" spc="-5" dirty="0">
                          <a:latin typeface="Calibri"/>
                          <a:cs typeface="Calibri"/>
                        </a:rPr>
                        <a:t>und</a:t>
                      </a:r>
                      <a:r>
                        <a:rPr sz="700" spc="-10" dirty="0">
                          <a:latin typeface="Calibri"/>
                          <a:cs typeface="Calibri"/>
                        </a:rPr>
                        <a:t>e</a:t>
                      </a:r>
                      <a:r>
                        <a:rPr sz="700" dirty="0">
                          <a:latin typeface="Calibri"/>
                          <a:cs typeface="Calibri"/>
                        </a:rPr>
                        <a:t>r C</a:t>
                      </a:r>
                      <a:r>
                        <a:rPr sz="700" spc="-5" dirty="0">
                          <a:latin typeface="Calibri"/>
                          <a:cs typeface="Calibri"/>
                        </a:rPr>
                        <a:t>a</a:t>
                      </a:r>
                      <a:r>
                        <a:rPr sz="700" dirty="0">
                          <a:latin typeface="Calibri"/>
                          <a:cs typeface="Calibri"/>
                        </a:rPr>
                        <a:t>l</a:t>
                      </a:r>
                      <a:r>
                        <a:rPr sz="700" spc="-5" dirty="0">
                          <a:latin typeface="Calibri"/>
                          <a:cs typeface="Calibri"/>
                        </a:rPr>
                        <a:t>t</a:t>
                      </a:r>
                      <a:r>
                        <a:rPr sz="700" spc="-10" dirty="0">
                          <a:latin typeface="Calibri"/>
                          <a:cs typeface="Calibri"/>
                        </a:rPr>
                        <a:t>e</a:t>
                      </a:r>
                      <a:r>
                        <a:rPr sz="700" spc="-5" dirty="0">
                          <a:latin typeface="Calibri"/>
                          <a:cs typeface="Calibri"/>
                        </a:rPr>
                        <a:t>ch'</a:t>
                      </a:r>
                      <a:r>
                        <a:rPr sz="700" dirty="0">
                          <a:latin typeface="Calibri"/>
                          <a:cs typeface="Calibri"/>
                        </a:rPr>
                        <a:t>s</a:t>
                      </a:r>
                      <a:r>
                        <a:rPr sz="700" spc="5" dirty="0">
                          <a:latin typeface="Calibri"/>
                          <a:cs typeface="Calibri"/>
                        </a:rPr>
                        <a:t> </a:t>
                      </a:r>
                      <a:r>
                        <a:rPr sz="700" spc="-5" dirty="0">
                          <a:latin typeface="Calibri"/>
                          <a:cs typeface="Calibri"/>
                        </a:rPr>
                        <a:t>trav</a:t>
                      </a:r>
                      <a:r>
                        <a:rPr sz="700" spc="-10" dirty="0">
                          <a:latin typeface="Calibri"/>
                          <a:cs typeface="Calibri"/>
                        </a:rPr>
                        <a:t>e</a:t>
                      </a:r>
                      <a:r>
                        <a:rPr sz="700" dirty="0">
                          <a:latin typeface="Calibri"/>
                          <a:cs typeface="Calibri"/>
                        </a:rPr>
                        <a:t>l</a:t>
                      </a:r>
                      <a:r>
                        <a:rPr sz="700" spc="10" dirty="0">
                          <a:latin typeface="Calibri"/>
                          <a:cs typeface="Calibri"/>
                        </a:rPr>
                        <a:t> </a:t>
                      </a:r>
                      <a:r>
                        <a:rPr sz="700" spc="-5" dirty="0">
                          <a:latin typeface="Calibri"/>
                          <a:cs typeface="Calibri"/>
                        </a:rPr>
                        <a:t>p</a:t>
                      </a:r>
                      <a:r>
                        <a:rPr sz="700" spc="-10" dirty="0">
                          <a:latin typeface="Calibri"/>
                          <a:cs typeface="Calibri"/>
                        </a:rPr>
                        <a:t>o</a:t>
                      </a:r>
                      <a:r>
                        <a:rPr sz="700" dirty="0">
                          <a:latin typeface="Calibri"/>
                          <a:cs typeface="Calibri"/>
                        </a:rPr>
                        <a:t>li</a:t>
                      </a:r>
                      <a:r>
                        <a:rPr sz="700" spc="-5" dirty="0">
                          <a:latin typeface="Calibri"/>
                          <a:cs typeface="Calibri"/>
                        </a:rPr>
                        <a:t>cy</a:t>
                      </a:r>
                      <a:r>
                        <a:rPr sz="700" dirty="0">
                          <a:latin typeface="Calibri"/>
                          <a:cs typeface="Calibri"/>
                        </a:rPr>
                        <a:t>.</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44450">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r>
              <a:tr h="826344">
                <a:tc>
                  <a:txBody>
                    <a:bodyPr/>
                    <a:lstStyle/>
                    <a:p>
                      <a:pPr marL="59690">
                        <a:lnSpc>
                          <a:spcPct val="100000"/>
                        </a:lnSpc>
                      </a:pPr>
                      <a:r>
                        <a:rPr sz="700" dirty="0">
                          <a:latin typeface="Segoe UI"/>
                          <a:cs typeface="Segoe UI"/>
                        </a:rPr>
                        <a:t>46</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49">
                      <a:solidFill>
                        <a:srgbClr val="000000"/>
                      </a:solidFill>
                      <a:prstDash val="solid"/>
                    </a:lnB>
                  </a:tcPr>
                </a:tc>
                <a:tc>
                  <a:txBody>
                    <a:bodyPr/>
                    <a:lstStyle/>
                    <a:p>
                      <a:pPr marL="17145">
                        <a:lnSpc>
                          <a:spcPct val="100000"/>
                        </a:lnSpc>
                      </a:pPr>
                      <a:r>
                        <a:rPr sz="700" spc="5" dirty="0">
                          <a:latin typeface="Calibri"/>
                          <a:cs typeface="Calibri"/>
                        </a:rPr>
                        <a:t>T</a:t>
                      </a:r>
                      <a:r>
                        <a:rPr sz="700" spc="-5" dirty="0">
                          <a:latin typeface="Calibri"/>
                          <a:cs typeface="Calibri"/>
                        </a:rPr>
                        <a:t>rav</a:t>
                      </a:r>
                      <a:r>
                        <a:rPr sz="700" spc="-10" dirty="0">
                          <a:latin typeface="Calibri"/>
                          <a:cs typeface="Calibri"/>
                        </a:rPr>
                        <a:t>e</a:t>
                      </a:r>
                      <a:r>
                        <a:rPr sz="700" dirty="0">
                          <a:latin typeface="Calibri"/>
                          <a:cs typeface="Calibri"/>
                        </a:rPr>
                        <a:t>l</a:t>
                      </a:r>
                      <a:r>
                        <a:rPr sz="700" spc="10" dirty="0">
                          <a:latin typeface="Calibri"/>
                          <a:cs typeface="Calibri"/>
                        </a:rPr>
                        <a:t> </a:t>
                      </a:r>
                      <a:r>
                        <a:rPr sz="700" dirty="0">
                          <a:latin typeface="Calibri"/>
                          <a:cs typeface="Calibri"/>
                        </a:rPr>
                        <a:t>-</a:t>
                      </a:r>
                      <a:r>
                        <a:rPr sz="700" spc="5" dirty="0">
                          <a:latin typeface="Calibri"/>
                          <a:cs typeface="Calibri"/>
                        </a:rPr>
                        <a:t> N</a:t>
                      </a:r>
                      <a:r>
                        <a:rPr sz="700" spc="-10" dirty="0">
                          <a:latin typeface="Calibri"/>
                          <a:cs typeface="Calibri"/>
                        </a:rPr>
                        <a:t>o</a:t>
                      </a:r>
                      <a:r>
                        <a:rPr sz="700" dirty="0">
                          <a:latin typeface="Calibri"/>
                          <a:cs typeface="Calibri"/>
                        </a:rPr>
                        <a:t>n </a:t>
                      </a:r>
                      <a:r>
                        <a:rPr sz="700" spc="-5" dirty="0">
                          <a:latin typeface="Calibri"/>
                          <a:cs typeface="Calibri"/>
                        </a:rPr>
                        <a:t>U</a:t>
                      </a:r>
                      <a:r>
                        <a:rPr sz="700" dirty="0">
                          <a:latin typeface="Calibri"/>
                          <a:cs typeface="Calibri"/>
                        </a:rPr>
                        <a:t>S</a:t>
                      </a:r>
                      <a:r>
                        <a:rPr sz="700" spc="10" dirty="0">
                          <a:latin typeface="Calibri"/>
                          <a:cs typeface="Calibri"/>
                        </a:rPr>
                        <a:t> </a:t>
                      </a:r>
                      <a:r>
                        <a:rPr sz="700" dirty="0">
                          <a:latin typeface="Calibri"/>
                          <a:cs typeface="Calibri"/>
                        </a:rPr>
                        <a:t>C</a:t>
                      </a:r>
                      <a:r>
                        <a:rPr sz="700" spc="-5" dirty="0">
                          <a:latin typeface="Calibri"/>
                          <a:cs typeface="Calibri"/>
                        </a:rPr>
                        <a:t>arr</a:t>
                      </a:r>
                      <a:r>
                        <a:rPr sz="700" dirty="0">
                          <a:latin typeface="Calibri"/>
                          <a:cs typeface="Calibri"/>
                        </a:rPr>
                        <a:t>i</a:t>
                      </a:r>
                      <a:r>
                        <a:rPr sz="700" spc="-10" dirty="0">
                          <a:latin typeface="Calibri"/>
                          <a:cs typeface="Calibri"/>
                        </a:rPr>
                        <a:t>e</a:t>
                      </a:r>
                      <a:r>
                        <a:rPr sz="700" dirty="0">
                          <a:latin typeface="Calibri"/>
                          <a:cs typeface="Calibri"/>
                        </a:rPr>
                        <a:t>r</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pPr marL="17145">
                        <a:lnSpc>
                          <a:spcPct val="100000"/>
                        </a:lnSpc>
                      </a:pPr>
                      <a:r>
                        <a:rPr sz="700" spc="5" dirty="0">
                          <a:latin typeface="Calibri"/>
                          <a:cs typeface="Calibri"/>
                        </a:rPr>
                        <a:t>T</a:t>
                      </a:r>
                      <a:r>
                        <a:rPr sz="700" spc="-5" dirty="0">
                          <a:latin typeface="Calibri"/>
                          <a:cs typeface="Calibri"/>
                        </a:rPr>
                        <a:t>rav</a:t>
                      </a:r>
                      <a:r>
                        <a:rPr sz="700" spc="-10" dirty="0">
                          <a:latin typeface="Calibri"/>
                          <a:cs typeface="Calibri"/>
                        </a:rPr>
                        <a:t>e</a:t>
                      </a:r>
                      <a:r>
                        <a:rPr sz="700" dirty="0">
                          <a:latin typeface="Calibri"/>
                          <a:cs typeface="Calibri"/>
                        </a:rPr>
                        <a:t>l</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pPr marL="17145" marR="341630">
                        <a:lnSpc>
                          <a:spcPct val="110300"/>
                        </a:lnSpc>
                      </a:pPr>
                      <a:r>
                        <a:rPr sz="700" dirty="0">
                          <a:latin typeface="Calibri"/>
                          <a:cs typeface="Calibri"/>
                        </a:rPr>
                        <a:t>Air</a:t>
                      </a:r>
                      <a:r>
                        <a:rPr sz="700" spc="5" dirty="0">
                          <a:latin typeface="Calibri"/>
                          <a:cs typeface="Calibri"/>
                        </a:rPr>
                        <a:t> </a:t>
                      </a:r>
                      <a:r>
                        <a:rPr sz="700" spc="-5" dirty="0">
                          <a:latin typeface="Calibri"/>
                          <a:cs typeface="Calibri"/>
                        </a:rPr>
                        <a:t>far</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trav</a:t>
                      </a:r>
                      <a:r>
                        <a:rPr sz="700" spc="-10" dirty="0">
                          <a:latin typeface="Calibri"/>
                          <a:cs typeface="Calibri"/>
                        </a:rPr>
                        <a:t>e</a:t>
                      </a:r>
                      <a:r>
                        <a:rPr sz="700" dirty="0">
                          <a:latin typeface="Calibri"/>
                          <a:cs typeface="Calibri"/>
                        </a:rPr>
                        <a:t>l</a:t>
                      </a:r>
                      <a:r>
                        <a:rPr sz="700" spc="10" dirty="0">
                          <a:latin typeface="Calibri"/>
                          <a:cs typeface="Calibri"/>
                        </a:rPr>
                        <a:t> </a:t>
                      </a:r>
                      <a:r>
                        <a:rPr sz="700" spc="-10" dirty="0">
                          <a:latin typeface="Calibri"/>
                          <a:cs typeface="Calibri"/>
                        </a:rPr>
                        <a:t>o</a:t>
                      </a:r>
                      <a:r>
                        <a:rPr sz="700" dirty="0">
                          <a:latin typeface="Calibri"/>
                          <a:cs typeface="Calibri"/>
                        </a:rPr>
                        <a:t>n a</a:t>
                      </a:r>
                      <a:r>
                        <a:rPr sz="700" spc="5" dirty="0">
                          <a:latin typeface="Calibri"/>
                          <a:cs typeface="Calibri"/>
                        </a:rPr>
                        <a:t> </a:t>
                      </a:r>
                      <a:r>
                        <a:rPr sz="700" spc="-5" dirty="0">
                          <a:latin typeface="Calibri"/>
                          <a:cs typeface="Calibri"/>
                        </a:rPr>
                        <a:t>n</a:t>
                      </a:r>
                      <a:r>
                        <a:rPr sz="700" spc="-10" dirty="0">
                          <a:latin typeface="Calibri"/>
                          <a:cs typeface="Calibri"/>
                        </a:rPr>
                        <a:t>o</a:t>
                      </a:r>
                      <a:r>
                        <a:rPr sz="700" spc="-5" dirty="0">
                          <a:latin typeface="Calibri"/>
                          <a:cs typeface="Calibri"/>
                        </a:rPr>
                        <a:t>n-U</a:t>
                      </a:r>
                      <a:r>
                        <a:rPr sz="700" dirty="0">
                          <a:latin typeface="Calibri"/>
                          <a:cs typeface="Calibri"/>
                        </a:rPr>
                        <a:t>S </a:t>
                      </a:r>
                      <a:r>
                        <a:rPr sz="700" spc="-5" dirty="0">
                          <a:latin typeface="Calibri"/>
                          <a:cs typeface="Calibri"/>
                        </a:rPr>
                        <a:t>a</a:t>
                      </a:r>
                      <a:r>
                        <a:rPr sz="700" dirty="0">
                          <a:latin typeface="Calibri"/>
                          <a:cs typeface="Calibri"/>
                        </a:rPr>
                        <a:t>i</a:t>
                      </a:r>
                      <a:r>
                        <a:rPr sz="700" spc="-5" dirty="0">
                          <a:latin typeface="Calibri"/>
                          <a:cs typeface="Calibri"/>
                        </a:rPr>
                        <a:t>r</a:t>
                      </a:r>
                      <a:r>
                        <a:rPr sz="700" dirty="0">
                          <a:latin typeface="Calibri"/>
                          <a:cs typeface="Calibri"/>
                        </a:rPr>
                        <a:t>li</a:t>
                      </a:r>
                      <a:r>
                        <a:rPr sz="700" spc="-5" dirty="0">
                          <a:latin typeface="Calibri"/>
                          <a:cs typeface="Calibri"/>
                        </a:rPr>
                        <a:t>n</a:t>
                      </a:r>
                      <a:r>
                        <a:rPr sz="700" dirty="0">
                          <a:latin typeface="Calibri"/>
                          <a:cs typeface="Calibri"/>
                        </a:rPr>
                        <a:t>e</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49">
                      <a:solidFill>
                        <a:srgbClr val="000000"/>
                      </a:solidFill>
                      <a:prstDash val="solid"/>
                    </a:lnB>
                  </a:tcPr>
                </a:tc>
                <a:tc>
                  <a:txBody>
                    <a:bodyPr/>
                    <a:lstStyle/>
                    <a:p>
                      <a:pPr marL="17145" marR="271145">
                        <a:lnSpc>
                          <a:spcPct val="110300"/>
                        </a:lnSpc>
                      </a:pPr>
                      <a:r>
                        <a:rPr sz="700" b="1" spc="-5" dirty="0">
                          <a:solidFill>
                            <a:srgbClr val="FF0000"/>
                          </a:solidFill>
                          <a:latin typeface="Calibri"/>
                          <a:cs typeface="Calibri"/>
                        </a:rPr>
                        <a:t>U</a:t>
                      </a:r>
                      <a:r>
                        <a:rPr sz="700" b="1" spc="5" dirty="0">
                          <a:solidFill>
                            <a:srgbClr val="FF0000"/>
                          </a:solidFill>
                          <a:latin typeface="Calibri"/>
                          <a:cs typeface="Calibri"/>
                        </a:rPr>
                        <a:t>s</a:t>
                      </a:r>
                      <a:r>
                        <a:rPr sz="700" b="1" dirty="0">
                          <a:solidFill>
                            <a:srgbClr val="FF0000"/>
                          </a:solidFill>
                          <a:latin typeface="Calibri"/>
                          <a:cs typeface="Calibri"/>
                        </a:rPr>
                        <a:t>ed</a:t>
                      </a:r>
                      <a:r>
                        <a:rPr sz="700" b="1" spc="5" dirty="0">
                          <a:solidFill>
                            <a:srgbClr val="FF0000"/>
                          </a:solidFill>
                          <a:latin typeface="Calibri"/>
                          <a:cs typeface="Calibri"/>
                        </a:rPr>
                        <a:t> </a:t>
                      </a:r>
                      <a:r>
                        <a:rPr sz="700" b="1" spc="-5" dirty="0">
                          <a:solidFill>
                            <a:srgbClr val="FF0000"/>
                          </a:solidFill>
                          <a:latin typeface="Calibri"/>
                          <a:cs typeface="Calibri"/>
                        </a:rPr>
                        <a:t>o</a:t>
                      </a:r>
                      <a:r>
                        <a:rPr sz="700" b="1" dirty="0">
                          <a:solidFill>
                            <a:srgbClr val="FF0000"/>
                          </a:solidFill>
                          <a:latin typeface="Calibri"/>
                          <a:cs typeface="Calibri"/>
                        </a:rPr>
                        <a:t>n</a:t>
                      </a:r>
                      <a:r>
                        <a:rPr sz="700" b="1" spc="5" dirty="0">
                          <a:solidFill>
                            <a:srgbClr val="FF0000"/>
                          </a:solidFill>
                          <a:latin typeface="Calibri"/>
                          <a:cs typeface="Calibri"/>
                        </a:rPr>
                        <a:t> </a:t>
                      </a:r>
                      <a:r>
                        <a:rPr sz="700" b="1" spc="-5" dirty="0">
                          <a:solidFill>
                            <a:srgbClr val="FF0000"/>
                          </a:solidFill>
                          <a:latin typeface="Calibri"/>
                          <a:cs typeface="Calibri"/>
                        </a:rPr>
                        <a:t>non-</a:t>
                      </a:r>
                      <a:r>
                        <a:rPr sz="700" b="1" dirty="0">
                          <a:solidFill>
                            <a:srgbClr val="FF0000"/>
                          </a:solidFill>
                          <a:latin typeface="Calibri"/>
                          <a:cs typeface="Calibri"/>
                        </a:rPr>
                        <a:t>fe</a:t>
                      </a:r>
                      <a:r>
                        <a:rPr sz="700" b="1" spc="-5" dirty="0">
                          <a:solidFill>
                            <a:srgbClr val="FF0000"/>
                          </a:solidFill>
                          <a:latin typeface="Calibri"/>
                          <a:cs typeface="Calibri"/>
                        </a:rPr>
                        <a:t>d</a:t>
                      </a:r>
                      <a:r>
                        <a:rPr sz="700" b="1" dirty="0">
                          <a:solidFill>
                            <a:srgbClr val="FF0000"/>
                          </a:solidFill>
                          <a:latin typeface="Calibri"/>
                          <a:cs typeface="Calibri"/>
                        </a:rPr>
                        <a:t>e</a:t>
                      </a:r>
                      <a:r>
                        <a:rPr sz="700" b="1" spc="5" dirty="0">
                          <a:solidFill>
                            <a:srgbClr val="FF0000"/>
                          </a:solidFill>
                          <a:latin typeface="Calibri"/>
                          <a:cs typeface="Calibri"/>
                        </a:rPr>
                        <a:t>r</a:t>
                      </a:r>
                      <a:r>
                        <a:rPr sz="700" b="1" spc="-5" dirty="0">
                          <a:solidFill>
                            <a:srgbClr val="FF0000"/>
                          </a:solidFill>
                          <a:latin typeface="Calibri"/>
                          <a:cs typeface="Calibri"/>
                        </a:rPr>
                        <a:t>a</a:t>
                      </a:r>
                      <a:r>
                        <a:rPr sz="700" b="1" dirty="0">
                          <a:solidFill>
                            <a:srgbClr val="FF0000"/>
                          </a:solidFill>
                          <a:latin typeface="Calibri"/>
                          <a:cs typeface="Calibri"/>
                        </a:rPr>
                        <a:t>l</a:t>
                      </a:r>
                      <a:r>
                        <a:rPr sz="700" b="1" spc="5" dirty="0">
                          <a:solidFill>
                            <a:srgbClr val="FF0000"/>
                          </a:solidFill>
                          <a:latin typeface="Calibri"/>
                          <a:cs typeface="Calibri"/>
                        </a:rPr>
                        <a:t> s</a:t>
                      </a:r>
                      <a:r>
                        <a:rPr sz="700" b="1" spc="-5" dirty="0">
                          <a:solidFill>
                            <a:srgbClr val="FF0000"/>
                          </a:solidFill>
                          <a:latin typeface="Calibri"/>
                          <a:cs typeface="Calibri"/>
                        </a:rPr>
                        <a:t>pon</a:t>
                      </a:r>
                      <a:r>
                        <a:rPr sz="700" b="1" spc="5" dirty="0">
                          <a:solidFill>
                            <a:srgbClr val="FF0000"/>
                          </a:solidFill>
                          <a:latin typeface="Calibri"/>
                          <a:cs typeface="Calibri"/>
                        </a:rPr>
                        <a:t>s</a:t>
                      </a:r>
                      <a:r>
                        <a:rPr sz="700" b="1" spc="-5" dirty="0">
                          <a:solidFill>
                            <a:srgbClr val="FF0000"/>
                          </a:solidFill>
                          <a:latin typeface="Calibri"/>
                          <a:cs typeface="Calibri"/>
                        </a:rPr>
                        <a:t>o</a:t>
                      </a:r>
                      <a:r>
                        <a:rPr sz="700" b="1" spc="5" dirty="0">
                          <a:solidFill>
                            <a:srgbClr val="FF0000"/>
                          </a:solidFill>
                          <a:latin typeface="Calibri"/>
                          <a:cs typeface="Calibri"/>
                        </a:rPr>
                        <a:t>r</a:t>
                      </a:r>
                      <a:r>
                        <a:rPr sz="700" b="1" dirty="0">
                          <a:solidFill>
                            <a:srgbClr val="FF0000"/>
                          </a:solidFill>
                          <a:latin typeface="Calibri"/>
                          <a:cs typeface="Calibri"/>
                        </a:rPr>
                        <a:t>ed </a:t>
                      </a:r>
                      <a:r>
                        <a:rPr sz="700" b="1" spc="-5" dirty="0">
                          <a:solidFill>
                            <a:srgbClr val="FF0000"/>
                          </a:solidFill>
                          <a:latin typeface="Calibri"/>
                          <a:cs typeface="Calibri"/>
                        </a:rPr>
                        <a:t>a</a:t>
                      </a:r>
                      <a:r>
                        <a:rPr sz="700" b="1" spc="-10" dirty="0">
                          <a:solidFill>
                            <a:srgbClr val="FF0000"/>
                          </a:solidFill>
                          <a:latin typeface="Calibri"/>
                          <a:cs typeface="Calibri"/>
                        </a:rPr>
                        <a:t>w</a:t>
                      </a:r>
                      <a:r>
                        <a:rPr sz="700" b="1" spc="-5" dirty="0">
                          <a:solidFill>
                            <a:srgbClr val="FF0000"/>
                          </a:solidFill>
                          <a:latin typeface="Calibri"/>
                          <a:cs typeface="Calibri"/>
                        </a:rPr>
                        <a:t>a</a:t>
                      </a:r>
                      <a:r>
                        <a:rPr sz="700" b="1" spc="5" dirty="0">
                          <a:solidFill>
                            <a:srgbClr val="FF0000"/>
                          </a:solidFill>
                          <a:latin typeface="Calibri"/>
                          <a:cs typeface="Calibri"/>
                        </a:rPr>
                        <a:t>r</a:t>
                      </a:r>
                      <a:r>
                        <a:rPr sz="700" b="1" spc="-5" dirty="0">
                          <a:solidFill>
                            <a:srgbClr val="FF0000"/>
                          </a:solidFill>
                          <a:latin typeface="Calibri"/>
                          <a:cs typeface="Calibri"/>
                        </a:rPr>
                        <a:t>d</a:t>
                      </a:r>
                      <a:r>
                        <a:rPr sz="700" b="1" dirty="0">
                          <a:solidFill>
                            <a:srgbClr val="FF0000"/>
                          </a:solidFill>
                          <a:latin typeface="Calibri"/>
                          <a:cs typeface="Calibri"/>
                        </a:rPr>
                        <a:t>s</a:t>
                      </a:r>
                      <a:r>
                        <a:rPr sz="700" b="1" spc="15" dirty="0">
                          <a:solidFill>
                            <a:srgbClr val="FF0000"/>
                          </a:solidFill>
                          <a:latin typeface="Calibri"/>
                          <a:cs typeface="Calibri"/>
                        </a:rPr>
                        <a:t> </a:t>
                      </a:r>
                      <a:r>
                        <a:rPr sz="700" b="1" dirty="0">
                          <a:solidFill>
                            <a:srgbClr val="FF0000"/>
                          </a:solidFill>
                          <a:latin typeface="Calibri"/>
                          <a:cs typeface="Calibri"/>
                        </a:rPr>
                        <a:t>f</a:t>
                      </a:r>
                      <a:r>
                        <a:rPr sz="700" b="1" spc="-5" dirty="0">
                          <a:solidFill>
                            <a:srgbClr val="FF0000"/>
                          </a:solidFill>
                          <a:latin typeface="Calibri"/>
                          <a:cs typeface="Calibri"/>
                        </a:rPr>
                        <a:t>o</a:t>
                      </a:r>
                      <a:r>
                        <a:rPr sz="700" b="1" dirty="0">
                          <a:solidFill>
                            <a:srgbClr val="FF0000"/>
                          </a:solidFill>
                          <a:latin typeface="Calibri"/>
                          <a:cs typeface="Calibri"/>
                        </a:rPr>
                        <a:t>r</a:t>
                      </a:r>
                      <a:r>
                        <a:rPr sz="700" b="1" spc="15" dirty="0">
                          <a:solidFill>
                            <a:srgbClr val="FF0000"/>
                          </a:solidFill>
                          <a:latin typeface="Calibri"/>
                          <a:cs typeface="Calibri"/>
                        </a:rPr>
                        <a:t> </a:t>
                      </a:r>
                      <a:r>
                        <a:rPr sz="700" b="1" dirty="0">
                          <a:solidFill>
                            <a:srgbClr val="FF0000"/>
                          </a:solidFill>
                          <a:latin typeface="Calibri"/>
                          <a:cs typeface="Calibri"/>
                        </a:rPr>
                        <a:t>i</a:t>
                      </a:r>
                      <a:r>
                        <a:rPr sz="700" b="1" spc="-5" dirty="0">
                          <a:solidFill>
                            <a:srgbClr val="FF0000"/>
                          </a:solidFill>
                          <a:latin typeface="Calibri"/>
                          <a:cs typeface="Calibri"/>
                        </a:rPr>
                        <a:t>n</a:t>
                      </a:r>
                      <a:r>
                        <a:rPr sz="700" b="1" dirty="0">
                          <a:solidFill>
                            <a:srgbClr val="FF0000"/>
                          </a:solidFill>
                          <a:latin typeface="Calibri"/>
                          <a:cs typeface="Calibri"/>
                        </a:rPr>
                        <a:t>te</a:t>
                      </a:r>
                      <a:r>
                        <a:rPr sz="700" b="1" spc="5" dirty="0">
                          <a:solidFill>
                            <a:srgbClr val="FF0000"/>
                          </a:solidFill>
                          <a:latin typeface="Calibri"/>
                          <a:cs typeface="Calibri"/>
                        </a:rPr>
                        <a:t>r</a:t>
                      </a:r>
                      <a:r>
                        <a:rPr sz="700" b="1" spc="-5" dirty="0">
                          <a:solidFill>
                            <a:srgbClr val="FF0000"/>
                          </a:solidFill>
                          <a:latin typeface="Calibri"/>
                          <a:cs typeface="Calibri"/>
                        </a:rPr>
                        <a:t>na</a:t>
                      </a:r>
                      <a:r>
                        <a:rPr sz="700" b="1" dirty="0">
                          <a:solidFill>
                            <a:srgbClr val="FF0000"/>
                          </a:solidFill>
                          <a:latin typeface="Calibri"/>
                          <a:cs typeface="Calibri"/>
                        </a:rPr>
                        <a:t>ti</a:t>
                      </a:r>
                      <a:r>
                        <a:rPr sz="700" b="1" spc="-5" dirty="0">
                          <a:solidFill>
                            <a:srgbClr val="FF0000"/>
                          </a:solidFill>
                          <a:latin typeface="Calibri"/>
                          <a:cs typeface="Calibri"/>
                        </a:rPr>
                        <a:t>ona</a:t>
                      </a:r>
                      <a:r>
                        <a:rPr sz="700" b="1" dirty="0">
                          <a:solidFill>
                            <a:srgbClr val="FF0000"/>
                          </a:solidFill>
                          <a:latin typeface="Calibri"/>
                          <a:cs typeface="Calibri"/>
                        </a:rPr>
                        <a:t>l</a:t>
                      </a:r>
                      <a:r>
                        <a:rPr sz="700" b="1" spc="5" dirty="0">
                          <a:solidFill>
                            <a:srgbClr val="FF0000"/>
                          </a:solidFill>
                          <a:latin typeface="Calibri"/>
                          <a:cs typeface="Calibri"/>
                        </a:rPr>
                        <a:t> </a:t>
                      </a:r>
                      <a:r>
                        <a:rPr sz="700" b="1" spc="-5" dirty="0">
                          <a:solidFill>
                            <a:srgbClr val="FF0000"/>
                          </a:solidFill>
                          <a:latin typeface="Calibri"/>
                          <a:cs typeface="Calibri"/>
                        </a:rPr>
                        <a:t>a</a:t>
                      </a:r>
                      <a:r>
                        <a:rPr sz="700" b="1" dirty="0">
                          <a:solidFill>
                            <a:srgbClr val="FF0000"/>
                          </a:solidFill>
                          <a:latin typeface="Calibri"/>
                          <a:cs typeface="Calibri"/>
                        </a:rPr>
                        <a:t>i</a:t>
                      </a:r>
                      <a:r>
                        <a:rPr sz="700" b="1" spc="5" dirty="0">
                          <a:solidFill>
                            <a:srgbClr val="FF0000"/>
                          </a:solidFill>
                          <a:latin typeface="Calibri"/>
                          <a:cs typeface="Calibri"/>
                        </a:rPr>
                        <a:t>r</a:t>
                      </a:r>
                      <a:r>
                        <a:rPr sz="700" b="1" dirty="0">
                          <a:solidFill>
                            <a:srgbClr val="FF0000"/>
                          </a:solidFill>
                          <a:latin typeface="Calibri"/>
                          <a:cs typeface="Calibri"/>
                        </a:rPr>
                        <a:t>f</a:t>
                      </a:r>
                      <a:r>
                        <a:rPr sz="700" b="1" spc="-5" dirty="0">
                          <a:solidFill>
                            <a:srgbClr val="FF0000"/>
                          </a:solidFill>
                          <a:latin typeface="Calibri"/>
                          <a:cs typeface="Calibri"/>
                        </a:rPr>
                        <a:t>a</a:t>
                      </a:r>
                      <a:r>
                        <a:rPr sz="700" b="1" spc="5" dirty="0">
                          <a:solidFill>
                            <a:srgbClr val="FF0000"/>
                          </a:solidFill>
                          <a:latin typeface="Calibri"/>
                          <a:cs typeface="Calibri"/>
                        </a:rPr>
                        <a:t>r</a:t>
                      </a:r>
                      <a:r>
                        <a:rPr sz="700" b="1" dirty="0">
                          <a:solidFill>
                            <a:srgbClr val="FF0000"/>
                          </a:solidFill>
                          <a:latin typeface="Calibri"/>
                          <a:cs typeface="Calibri"/>
                        </a:rPr>
                        <a:t>e c</a:t>
                      </a:r>
                      <a:r>
                        <a:rPr sz="700" b="1" spc="-5" dirty="0">
                          <a:solidFill>
                            <a:srgbClr val="FF0000"/>
                          </a:solidFill>
                          <a:latin typeface="Calibri"/>
                          <a:cs typeface="Calibri"/>
                        </a:rPr>
                        <a:t>o</a:t>
                      </a:r>
                      <a:r>
                        <a:rPr sz="700" b="1" spc="5" dirty="0">
                          <a:solidFill>
                            <a:srgbClr val="FF0000"/>
                          </a:solidFill>
                          <a:latin typeface="Calibri"/>
                          <a:cs typeface="Calibri"/>
                        </a:rPr>
                        <a:t>s</a:t>
                      </a:r>
                      <a:r>
                        <a:rPr sz="700" b="1" dirty="0">
                          <a:solidFill>
                            <a:srgbClr val="FF0000"/>
                          </a:solidFill>
                          <a:latin typeface="Calibri"/>
                          <a:cs typeface="Calibri"/>
                        </a:rPr>
                        <a:t>ts</a:t>
                      </a:r>
                      <a:r>
                        <a:rPr sz="700" b="1" spc="15" dirty="0">
                          <a:solidFill>
                            <a:srgbClr val="FF0000"/>
                          </a:solidFill>
                          <a:latin typeface="Calibri"/>
                          <a:cs typeface="Calibri"/>
                        </a:rPr>
                        <a:t> </a:t>
                      </a:r>
                      <a:r>
                        <a:rPr sz="700" b="1" spc="-5" dirty="0">
                          <a:solidFill>
                            <a:srgbClr val="FF0000"/>
                          </a:solidFill>
                          <a:latin typeface="Calibri"/>
                          <a:cs typeface="Calibri"/>
                        </a:rPr>
                        <a:t>o</a:t>
                      </a:r>
                      <a:r>
                        <a:rPr sz="700" b="1" dirty="0">
                          <a:solidFill>
                            <a:srgbClr val="FF0000"/>
                          </a:solidFill>
                          <a:latin typeface="Calibri"/>
                          <a:cs typeface="Calibri"/>
                        </a:rPr>
                        <a:t>n</a:t>
                      </a:r>
                      <a:r>
                        <a:rPr sz="700" b="1" spc="5" dirty="0">
                          <a:solidFill>
                            <a:srgbClr val="FF0000"/>
                          </a:solidFill>
                          <a:latin typeface="Calibri"/>
                          <a:cs typeface="Calibri"/>
                        </a:rPr>
                        <a:t> </a:t>
                      </a:r>
                      <a:r>
                        <a:rPr sz="700" b="1" dirty="0">
                          <a:solidFill>
                            <a:srgbClr val="FF0000"/>
                          </a:solidFill>
                          <a:latin typeface="Calibri"/>
                          <a:cs typeface="Calibri"/>
                        </a:rPr>
                        <a:t>a</a:t>
                      </a:r>
                      <a:r>
                        <a:rPr sz="700" b="1" spc="5" dirty="0">
                          <a:solidFill>
                            <a:srgbClr val="FF0000"/>
                          </a:solidFill>
                          <a:latin typeface="Calibri"/>
                          <a:cs typeface="Calibri"/>
                        </a:rPr>
                        <a:t> </a:t>
                      </a:r>
                      <a:r>
                        <a:rPr sz="700" b="1" spc="-5" dirty="0">
                          <a:solidFill>
                            <a:srgbClr val="FF0000"/>
                          </a:solidFill>
                          <a:latin typeface="Calibri"/>
                          <a:cs typeface="Calibri"/>
                        </a:rPr>
                        <a:t>non-U</a:t>
                      </a:r>
                      <a:r>
                        <a:rPr sz="700" b="1" dirty="0">
                          <a:solidFill>
                            <a:srgbClr val="FF0000"/>
                          </a:solidFill>
                          <a:latin typeface="Calibri"/>
                          <a:cs typeface="Calibri"/>
                        </a:rPr>
                        <a:t>S</a:t>
                      </a:r>
                      <a:r>
                        <a:rPr sz="700" b="1" spc="10" dirty="0">
                          <a:solidFill>
                            <a:srgbClr val="FF0000"/>
                          </a:solidFill>
                          <a:latin typeface="Calibri"/>
                          <a:cs typeface="Calibri"/>
                        </a:rPr>
                        <a:t> </a:t>
                      </a:r>
                      <a:r>
                        <a:rPr sz="700" b="1" dirty="0">
                          <a:solidFill>
                            <a:srgbClr val="FF0000"/>
                          </a:solidFill>
                          <a:latin typeface="Calibri"/>
                          <a:cs typeface="Calibri"/>
                        </a:rPr>
                        <a:t>c</a:t>
                      </a:r>
                      <a:r>
                        <a:rPr sz="700" b="1" spc="-5" dirty="0">
                          <a:solidFill>
                            <a:srgbClr val="FF0000"/>
                          </a:solidFill>
                          <a:latin typeface="Calibri"/>
                          <a:cs typeface="Calibri"/>
                        </a:rPr>
                        <a:t>a</a:t>
                      </a:r>
                      <a:r>
                        <a:rPr sz="700" b="1" spc="5" dirty="0">
                          <a:solidFill>
                            <a:srgbClr val="FF0000"/>
                          </a:solidFill>
                          <a:latin typeface="Calibri"/>
                          <a:cs typeface="Calibri"/>
                        </a:rPr>
                        <a:t>rr</a:t>
                      </a:r>
                      <a:r>
                        <a:rPr sz="700" b="1" dirty="0">
                          <a:solidFill>
                            <a:srgbClr val="FF0000"/>
                          </a:solidFill>
                          <a:latin typeface="Calibri"/>
                          <a:cs typeface="Calibri"/>
                        </a:rPr>
                        <a:t>ier</a:t>
                      </a:r>
                      <a:r>
                        <a:rPr sz="700" b="1" spc="15" dirty="0">
                          <a:solidFill>
                            <a:srgbClr val="FF0000"/>
                          </a:solidFill>
                          <a:latin typeface="Calibri"/>
                          <a:cs typeface="Calibri"/>
                        </a:rPr>
                        <a:t> </a:t>
                      </a:r>
                      <a:r>
                        <a:rPr sz="700" b="1" dirty="0">
                          <a:solidFill>
                            <a:srgbClr val="FF0000"/>
                          </a:solidFill>
                          <a:latin typeface="Calibri"/>
                          <a:cs typeface="Calibri"/>
                        </a:rPr>
                        <a:t>t</a:t>
                      </a:r>
                      <a:r>
                        <a:rPr sz="700" b="1" spc="-5" dirty="0">
                          <a:solidFill>
                            <a:srgbClr val="FF0000"/>
                          </a:solidFill>
                          <a:latin typeface="Calibri"/>
                          <a:cs typeface="Calibri"/>
                        </a:rPr>
                        <a:t>hat </a:t>
                      </a:r>
                      <a:r>
                        <a:rPr sz="700" b="1" spc="-10" dirty="0">
                          <a:solidFill>
                            <a:srgbClr val="FF0000"/>
                          </a:solidFill>
                          <a:latin typeface="Calibri"/>
                          <a:cs typeface="Calibri"/>
                        </a:rPr>
                        <a:t>w</a:t>
                      </a:r>
                      <a:r>
                        <a:rPr sz="700" b="1" spc="-5" dirty="0">
                          <a:solidFill>
                            <a:srgbClr val="FF0000"/>
                          </a:solidFill>
                          <a:latin typeface="Calibri"/>
                          <a:cs typeface="Calibri"/>
                        </a:rPr>
                        <a:t>ou</a:t>
                      </a:r>
                      <a:r>
                        <a:rPr sz="700" b="1" dirty="0">
                          <a:solidFill>
                            <a:srgbClr val="FF0000"/>
                          </a:solidFill>
                          <a:latin typeface="Calibri"/>
                          <a:cs typeface="Calibri"/>
                        </a:rPr>
                        <a:t>ld</a:t>
                      </a:r>
                      <a:r>
                        <a:rPr sz="700" b="1" spc="5" dirty="0">
                          <a:solidFill>
                            <a:srgbClr val="FF0000"/>
                          </a:solidFill>
                          <a:latin typeface="Calibri"/>
                          <a:cs typeface="Calibri"/>
                        </a:rPr>
                        <a:t> </a:t>
                      </a:r>
                      <a:r>
                        <a:rPr sz="700" b="1" spc="-5" dirty="0">
                          <a:solidFill>
                            <a:srgbClr val="FF0000"/>
                          </a:solidFill>
                          <a:latin typeface="Calibri"/>
                          <a:cs typeface="Calibri"/>
                        </a:rPr>
                        <a:t>b</a:t>
                      </a:r>
                      <a:r>
                        <a:rPr sz="700" b="1" dirty="0">
                          <a:solidFill>
                            <a:srgbClr val="FF0000"/>
                          </a:solidFill>
                          <a:latin typeface="Calibri"/>
                          <a:cs typeface="Calibri"/>
                        </a:rPr>
                        <a:t>e</a:t>
                      </a:r>
                      <a:r>
                        <a:rPr sz="700" b="1" spc="10" dirty="0">
                          <a:solidFill>
                            <a:srgbClr val="FF0000"/>
                          </a:solidFill>
                          <a:latin typeface="Calibri"/>
                          <a:cs typeface="Calibri"/>
                        </a:rPr>
                        <a:t> </a:t>
                      </a:r>
                      <a:r>
                        <a:rPr sz="700" b="1" spc="-5" dirty="0">
                          <a:solidFill>
                            <a:srgbClr val="FF0000"/>
                          </a:solidFill>
                          <a:latin typeface="Calibri"/>
                          <a:cs typeface="Calibri"/>
                        </a:rPr>
                        <a:t>una</a:t>
                      </a:r>
                      <a:r>
                        <a:rPr sz="700" b="1" dirty="0">
                          <a:solidFill>
                            <a:srgbClr val="FF0000"/>
                          </a:solidFill>
                          <a:latin typeface="Calibri"/>
                          <a:cs typeface="Calibri"/>
                        </a:rPr>
                        <a:t>ll</a:t>
                      </a:r>
                      <a:r>
                        <a:rPr sz="700" b="1" spc="-5" dirty="0">
                          <a:solidFill>
                            <a:srgbClr val="FF0000"/>
                          </a:solidFill>
                          <a:latin typeface="Calibri"/>
                          <a:cs typeface="Calibri"/>
                        </a:rPr>
                        <a:t>o</a:t>
                      </a:r>
                      <a:r>
                        <a:rPr sz="700" b="1" dirty="0">
                          <a:solidFill>
                            <a:srgbClr val="FF0000"/>
                          </a:solidFill>
                          <a:latin typeface="Calibri"/>
                          <a:cs typeface="Calibri"/>
                        </a:rPr>
                        <a:t>c</a:t>
                      </a:r>
                      <a:r>
                        <a:rPr sz="700" b="1" spc="-5" dirty="0">
                          <a:solidFill>
                            <a:srgbClr val="FF0000"/>
                          </a:solidFill>
                          <a:latin typeface="Calibri"/>
                          <a:cs typeface="Calibri"/>
                        </a:rPr>
                        <a:t>ab</a:t>
                      </a:r>
                      <a:r>
                        <a:rPr sz="700" b="1" dirty="0">
                          <a:solidFill>
                            <a:srgbClr val="FF0000"/>
                          </a:solidFill>
                          <a:latin typeface="Calibri"/>
                          <a:cs typeface="Calibri"/>
                        </a:rPr>
                        <a:t>le</a:t>
                      </a:r>
                      <a:r>
                        <a:rPr sz="700" b="1" spc="10" dirty="0">
                          <a:solidFill>
                            <a:srgbClr val="FF0000"/>
                          </a:solidFill>
                          <a:latin typeface="Calibri"/>
                          <a:cs typeface="Calibri"/>
                        </a:rPr>
                        <a:t> </a:t>
                      </a:r>
                      <a:r>
                        <a:rPr sz="700" b="1" spc="-5" dirty="0">
                          <a:solidFill>
                            <a:srgbClr val="FF0000"/>
                          </a:solidFill>
                          <a:latin typeface="Calibri"/>
                          <a:cs typeface="Calibri"/>
                        </a:rPr>
                        <a:t>an</a:t>
                      </a:r>
                      <a:r>
                        <a:rPr sz="700" b="1" dirty="0">
                          <a:solidFill>
                            <a:srgbClr val="FF0000"/>
                          </a:solidFill>
                          <a:latin typeface="Calibri"/>
                          <a:cs typeface="Calibri"/>
                        </a:rPr>
                        <a:t>d </a:t>
                      </a:r>
                      <a:r>
                        <a:rPr sz="700" b="1" spc="-5" dirty="0">
                          <a:solidFill>
                            <a:srgbClr val="FF0000"/>
                          </a:solidFill>
                          <a:latin typeface="Calibri"/>
                          <a:cs typeface="Calibri"/>
                        </a:rPr>
                        <a:t>una</a:t>
                      </a:r>
                      <a:r>
                        <a:rPr sz="700" b="1" dirty="0">
                          <a:solidFill>
                            <a:srgbClr val="FF0000"/>
                          </a:solidFill>
                          <a:latin typeface="Calibri"/>
                          <a:cs typeface="Calibri"/>
                        </a:rPr>
                        <a:t>ll</a:t>
                      </a:r>
                      <a:r>
                        <a:rPr sz="700" b="1" spc="-5" dirty="0">
                          <a:solidFill>
                            <a:srgbClr val="FF0000"/>
                          </a:solidFill>
                          <a:latin typeface="Calibri"/>
                          <a:cs typeface="Calibri"/>
                        </a:rPr>
                        <a:t>o</a:t>
                      </a:r>
                      <a:r>
                        <a:rPr sz="700" b="1" spc="-10" dirty="0">
                          <a:solidFill>
                            <a:srgbClr val="FF0000"/>
                          </a:solidFill>
                          <a:latin typeface="Calibri"/>
                          <a:cs typeface="Calibri"/>
                        </a:rPr>
                        <a:t>w</a:t>
                      </a:r>
                      <a:r>
                        <a:rPr sz="700" b="1" spc="-5" dirty="0">
                          <a:solidFill>
                            <a:srgbClr val="FF0000"/>
                          </a:solidFill>
                          <a:latin typeface="Calibri"/>
                          <a:cs typeface="Calibri"/>
                        </a:rPr>
                        <a:t>ab</a:t>
                      </a:r>
                      <a:r>
                        <a:rPr sz="700" b="1" dirty="0">
                          <a:solidFill>
                            <a:srgbClr val="FF0000"/>
                          </a:solidFill>
                          <a:latin typeface="Calibri"/>
                          <a:cs typeface="Calibri"/>
                        </a:rPr>
                        <a:t>le</a:t>
                      </a:r>
                      <a:r>
                        <a:rPr sz="700" b="1" spc="10" dirty="0">
                          <a:solidFill>
                            <a:srgbClr val="FF0000"/>
                          </a:solidFill>
                          <a:latin typeface="Calibri"/>
                          <a:cs typeface="Calibri"/>
                        </a:rPr>
                        <a:t> </a:t>
                      </a:r>
                      <a:r>
                        <a:rPr sz="700" b="1" spc="-5" dirty="0">
                          <a:solidFill>
                            <a:srgbClr val="FF0000"/>
                          </a:solidFill>
                          <a:latin typeface="Calibri"/>
                          <a:cs typeface="Calibri"/>
                        </a:rPr>
                        <a:t>o</a:t>
                      </a:r>
                      <a:r>
                        <a:rPr sz="700" b="1" dirty="0">
                          <a:solidFill>
                            <a:srgbClr val="FF0000"/>
                          </a:solidFill>
                          <a:latin typeface="Calibri"/>
                          <a:cs typeface="Calibri"/>
                        </a:rPr>
                        <a:t>n</a:t>
                      </a:r>
                      <a:r>
                        <a:rPr sz="700" b="1" spc="5" dirty="0">
                          <a:solidFill>
                            <a:srgbClr val="FF0000"/>
                          </a:solidFill>
                          <a:latin typeface="Calibri"/>
                          <a:cs typeface="Calibri"/>
                        </a:rPr>
                        <a:t> </a:t>
                      </a:r>
                      <a:r>
                        <a:rPr sz="700" b="1" dirty="0">
                          <a:solidFill>
                            <a:srgbClr val="FF0000"/>
                          </a:solidFill>
                          <a:latin typeface="Calibri"/>
                          <a:cs typeface="Calibri"/>
                        </a:rPr>
                        <a:t>fe</a:t>
                      </a:r>
                      <a:r>
                        <a:rPr sz="700" b="1" spc="-5" dirty="0">
                          <a:solidFill>
                            <a:srgbClr val="FF0000"/>
                          </a:solidFill>
                          <a:latin typeface="Calibri"/>
                          <a:cs typeface="Calibri"/>
                        </a:rPr>
                        <a:t>d</a:t>
                      </a:r>
                      <a:r>
                        <a:rPr sz="700" b="1" dirty="0">
                          <a:solidFill>
                            <a:srgbClr val="FF0000"/>
                          </a:solidFill>
                          <a:latin typeface="Calibri"/>
                          <a:cs typeface="Calibri"/>
                        </a:rPr>
                        <a:t>e</a:t>
                      </a:r>
                      <a:r>
                        <a:rPr sz="700" b="1" spc="5" dirty="0">
                          <a:solidFill>
                            <a:srgbClr val="FF0000"/>
                          </a:solidFill>
                          <a:latin typeface="Calibri"/>
                          <a:cs typeface="Calibri"/>
                        </a:rPr>
                        <a:t>r</a:t>
                      </a:r>
                      <a:r>
                        <a:rPr sz="700" b="1" spc="-5" dirty="0">
                          <a:solidFill>
                            <a:srgbClr val="FF0000"/>
                          </a:solidFill>
                          <a:latin typeface="Calibri"/>
                          <a:cs typeface="Calibri"/>
                        </a:rPr>
                        <a:t>a</a:t>
                      </a:r>
                      <a:r>
                        <a:rPr sz="700" b="1" dirty="0">
                          <a:solidFill>
                            <a:srgbClr val="FF0000"/>
                          </a:solidFill>
                          <a:latin typeface="Calibri"/>
                          <a:cs typeface="Calibri"/>
                        </a:rPr>
                        <a:t>l</a:t>
                      </a:r>
                      <a:r>
                        <a:rPr sz="700" b="1" spc="5" dirty="0">
                          <a:solidFill>
                            <a:srgbClr val="FF0000"/>
                          </a:solidFill>
                          <a:latin typeface="Calibri"/>
                          <a:cs typeface="Calibri"/>
                        </a:rPr>
                        <a:t> </a:t>
                      </a:r>
                      <a:r>
                        <a:rPr sz="700" b="1" spc="-5" dirty="0">
                          <a:solidFill>
                            <a:srgbClr val="FF0000"/>
                          </a:solidFill>
                          <a:latin typeface="Calibri"/>
                          <a:cs typeface="Calibri"/>
                        </a:rPr>
                        <a:t>a</a:t>
                      </a:r>
                      <a:r>
                        <a:rPr sz="700" b="1" spc="-10" dirty="0">
                          <a:solidFill>
                            <a:srgbClr val="FF0000"/>
                          </a:solidFill>
                          <a:latin typeface="Calibri"/>
                          <a:cs typeface="Calibri"/>
                        </a:rPr>
                        <a:t>w</a:t>
                      </a:r>
                      <a:r>
                        <a:rPr sz="700" b="1" spc="-5" dirty="0">
                          <a:solidFill>
                            <a:srgbClr val="FF0000"/>
                          </a:solidFill>
                          <a:latin typeface="Calibri"/>
                          <a:cs typeface="Calibri"/>
                        </a:rPr>
                        <a:t>a</a:t>
                      </a:r>
                      <a:r>
                        <a:rPr sz="700" b="1" spc="5" dirty="0">
                          <a:solidFill>
                            <a:srgbClr val="FF0000"/>
                          </a:solidFill>
                          <a:latin typeface="Calibri"/>
                          <a:cs typeface="Calibri"/>
                        </a:rPr>
                        <a:t>r</a:t>
                      </a:r>
                      <a:r>
                        <a:rPr sz="700" b="1" spc="-5" dirty="0">
                          <a:solidFill>
                            <a:srgbClr val="FF0000"/>
                          </a:solidFill>
                          <a:latin typeface="Calibri"/>
                          <a:cs typeface="Calibri"/>
                        </a:rPr>
                        <a:t>d</a:t>
                      </a:r>
                      <a:r>
                        <a:rPr sz="700" b="1" spc="5" dirty="0">
                          <a:solidFill>
                            <a:srgbClr val="FF0000"/>
                          </a:solidFill>
                          <a:latin typeface="Calibri"/>
                          <a:cs typeface="Calibri"/>
                        </a:rPr>
                        <a:t>s</a:t>
                      </a:r>
                      <a:r>
                        <a:rPr sz="700" b="1" dirty="0">
                          <a:solidFill>
                            <a:srgbClr val="FF0000"/>
                          </a:solidFill>
                          <a:latin typeface="Calibri"/>
                          <a:cs typeface="Calibri"/>
                        </a:rPr>
                        <a:t>.</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49">
                      <a:solidFill>
                        <a:srgbClr val="000000"/>
                      </a:solidFill>
                      <a:prstDash val="solid"/>
                    </a:lnB>
                  </a:tcPr>
                </a:tc>
                <a:tc>
                  <a:txBody>
                    <a:bodyPr/>
                    <a:lstStyle/>
                    <a:p>
                      <a:pPr marL="17145">
                        <a:lnSpc>
                          <a:spcPct val="100000"/>
                        </a:lnSpc>
                      </a:pPr>
                      <a:r>
                        <a:rPr sz="700" b="1" spc="-10" dirty="0">
                          <a:solidFill>
                            <a:srgbClr val="FF0000"/>
                          </a:solidFill>
                          <a:latin typeface="Calibri"/>
                          <a:cs typeface="Calibri"/>
                        </a:rPr>
                        <a:t>N</a:t>
                      </a:r>
                      <a:r>
                        <a:rPr sz="700" b="1" dirty="0">
                          <a:solidFill>
                            <a:srgbClr val="FF0000"/>
                          </a:solidFill>
                          <a:latin typeface="Calibri"/>
                          <a:cs typeface="Calibri"/>
                        </a:rPr>
                        <a:t>o</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r>
              <a:tr h="718080">
                <a:tc>
                  <a:txBody>
                    <a:bodyPr/>
                    <a:lstStyle/>
                    <a:p>
                      <a:pPr marL="59690">
                        <a:lnSpc>
                          <a:spcPct val="100000"/>
                        </a:lnSpc>
                      </a:pPr>
                      <a:r>
                        <a:rPr sz="700" dirty="0">
                          <a:latin typeface="Segoe UI"/>
                          <a:cs typeface="Segoe UI"/>
                        </a:rPr>
                        <a:t>47</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49">
                      <a:solidFill>
                        <a:srgbClr val="000000"/>
                      </a:solidFill>
                      <a:prstDash val="solid"/>
                    </a:lnT>
                    <a:lnB w="13458">
                      <a:solidFill>
                        <a:srgbClr val="000000"/>
                      </a:solidFill>
                      <a:prstDash val="solid"/>
                    </a:lnB>
                  </a:tcPr>
                </a:tc>
                <a:tc>
                  <a:txBody>
                    <a:bodyPr/>
                    <a:lstStyle/>
                    <a:p>
                      <a:pPr marL="17145">
                        <a:lnSpc>
                          <a:spcPct val="100000"/>
                        </a:lnSpc>
                      </a:pPr>
                      <a:r>
                        <a:rPr sz="700" spc="5" dirty="0">
                          <a:latin typeface="Calibri"/>
                          <a:cs typeface="Calibri"/>
                        </a:rPr>
                        <a:t>T</a:t>
                      </a:r>
                      <a:r>
                        <a:rPr sz="700" spc="-5" dirty="0">
                          <a:latin typeface="Calibri"/>
                          <a:cs typeface="Calibri"/>
                        </a:rPr>
                        <a:t>rav</a:t>
                      </a:r>
                      <a:r>
                        <a:rPr sz="700" spc="-10" dirty="0">
                          <a:latin typeface="Calibri"/>
                          <a:cs typeface="Calibri"/>
                        </a:rPr>
                        <a:t>e</a:t>
                      </a:r>
                      <a:r>
                        <a:rPr sz="700" dirty="0">
                          <a:latin typeface="Calibri"/>
                          <a:cs typeface="Calibri"/>
                        </a:rPr>
                        <a:t>l</a:t>
                      </a:r>
                      <a:r>
                        <a:rPr sz="700" spc="10" dirty="0">
                          <a:latin typeface="Calibri"/>
                          <a:cs typeface="Calibri"/>
                        </a:rPr>
                        <a:t> </a:t>
                      </a:r>
                      <a:r>
                        <a:rPr sz="700" dirty="0">
                          <a:latin typeface="Calibri"/>
                          <a:cs typeface="Calibri"/>
                        </a:rPr>
                        <a:t>-</a:t>
                      </a:r>
                      <a:r>
                        <a:rPr sz="700" spc="5" dirty="0">
                          <a:latin typeface="Calibri"/>
                          <a:cs typeface="Calibri"/>
                        </a:rPr>
                        <a:t> </a:t>
                      </a:r>
                      <a:r>
                        <a:rPr sz="700" spc="-10" dirty="0">
                          <a:latin typeface="Calibri"/>
                          <a:cs typeface="Calibri"/>
                        </a:rPr>
                        <a:t>Do</a:t>
                      </a:r>
                      <a:r>
                        <a:rPr sz="700" spc="-5" dirty="0">
                          <a:latin typeface="Calibri"/>
                          <a:cs typeface="Calibri"/>
                        </a:rPr>
                        <a:t>m</a:t>
                      </a:r>
                      <a:r>
                        <a:rPr sz="700" spc="-10" dirty="0">
                          <a:latin typeface="Calibri"/>
                          <a:cs typeface="Calibri"/>
                        </a:rPr>
                        <a:t>e</a:t>
                      </a:r>
                      <a:r>
                        <a:rPr sz="700" dirty="0">
                          <a:latin typeface="Calibri"/>
                          <a:cs typeface="Calibri"/>
                        </a:rPr>
                        <a:t>s</a:t>
                      </a:r>
                      <a:r>
                        <a:rPr sz="700" spc="-5" dirty="0">
                          <a:latin typeface="Calibri"/>
                          <a:cs typeface="Calibri"/>
                        </a:rPr>
                        <a:t>t</a:t>
                      </a:r>
                      <a:r>
                        <a:rPr sz="700" dirty="0">
                          <a:latin typeface="Calibri"/>
                          <a:cs typeface="Calibri"/>
                        </a:rPr>
                        <a:t>ic </a:t>
                      </a:r>
                      <a:r>
                        <a:rPr sz="700" spc="-5" dirty="0">
                          <a:latin typeface="Calibri"/>
                          <a:cs typeface="Calibri"/>
                        </a:rPr>
                        <a:t>Una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le</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7145">
                        <a:lnSpc>
                          <a:spcPct val="100000"/>
                        </a:lnSpc>
                      </a:pPr>
                      <a:r>
                        <a:rPr sz="700" spc="5" dirty="0">
                          <a:latin typeface="Calibri"/>
                          <a:cs typeface="Calibri"/>
                        </a:rPr>
                        <a:t>T</a:t>
                      </a:r>
                      <a:r>
                        <a:rPr sz="700" spc="-5" dirty="0">
                          <a:latin typeface="Calibri"/>
                          <a:cs typeface="Calibri"/>
                        </a:rPr>
                        <a:t>rav</a:t>
                      </a:r>
                      <a:r>
                        <a:rPr sz="700" spc="-10" dirty="0">
                          <a:latin typeface="Calibri"/>
                          <a:cs typeface="Calibri"/>
                        </a:rPr>
                        <a:t>e</a:t>
                      </a:r>
                      <a:r>
                        <a:rPr sz="700" dirty="0">
                          <a:latin typeface="Calibri"/>
                          <a:cs typeface="Calibri"/>
                        </a:rPr>
                        <a:t>l</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7145" marR="233679">
                        <a:lnSpc>
                          <a:spcPct val="110300"/>
                        </a:lnSpc>
                      </a:pPr>
                      <a:r>
                        <a:rPr sz="700" spc="5" dirty="0">
                          <a:latin typeface="Calibri"/>
                          <a:cs typeface="Calibri"/>
                        </a:rPr>
                        <a:t>T</a:t>
                      </a:r>
                      <a:r>
                        <a:rPr sz="700" spc="-5" dirty="0">
                          <a:latin typeface="Calibri"/>
                          <a:cs typeface="Calibri"/>
                        </a:rPr>
                        <a:t>rav</a:t>
                      </a:r>
                      <a:r>
                        <a:rPr sz="700" spc="-10" dirty="0">
                          <a:latin typeface="Calibri"/>
                          <a:cs typeface="Calibri"/>
                        </a:rPr>
                        <a:t>e</a:t>
                      </a:r>
                      <a:r>
                        <a:rPr sz="700" dirty="0">
                          <a:latin typeface="Calibri"/>
                          <a:cs typeface="Calibri"/>
                        </a:rPr>
                        <a:t>l</a:t>
                      </a:r>
                      <a:r>
                        <a:rPr sz="700" spc="10" dirty="0">
                          <a:latin typeface="Calibri"/>
                          <a:cs typeface="Calibri"/>
                        </a:rPr>
                        <a:t>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dirty="0">
                          <a:latin typeface="Calibri"/>
                          <a:cs typeface="Calibri"/>
                        </a:rPr>
                        <a:t>i</a:t>
                      </a:r>
                      <a:r>
                        <a:rPr sz="700" spc="-5" dirty="0">
                          <a:latin typeface="Calibri"/>
                          <a:cs typeface="Calibri"/>
                        </a:rPr>
                        <a:t>ncurr</a:t>
                      </a:r>
                      <a:r>
                        <a:rPr sz="700" spc="-10" dirty="0">
                          <a:latin typeface="Calibri"/>
                          <a:cs typeface="Calibri"/>
                        </a:rPr>
                        <a:t>e</a:t>
                      </a:r>
                      <a:r>
                        <a:rPr sz="700" dirty="0">
                          <a:latin typeface="Calibri"/>
                          <a:cs typeface="Calibri"/>
                        </a:rPr>
                        <a:t>d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a</a:t>
                      </a:r>
                      <a:r>
                        <a:rPr sz="700" dirty="0">
                          <a:latin typeface="Calibri"/>
                          <a:cs typeface="Calibri"/>
                        </a:rPr>
                        <a:t>n i</a:t>
                      </a:r>
                      <a:r>
                        <a:rPr sz="700" spc="-5" dirty="0">
                          <a:latin typeface="Calibri"/>
                          <a:cs typeface="Calibri"/>
                        </a:rPr>
                        <a:t>nd</a:t>
                      </a:r>
                      <a:r>
                        <a:rPr sz="700" dirty="0">
                          <a:latin typeface="Calibri"/>
                          <a:cs typeface="Calibri"/>
                        </a:rPr>
                        <a:t>i</a:t>
                      </a:r>
                      <a:r>
                        <a:rPr sz="700" spc="-5" dirty="0">
                          <a:latin typeface="Calibri"/>
                          <a:cs typeface="Calibri"/>
                        </a:rPr>
                        <a:t>v</a:t>
                      </a:r>
                      <a:r>
                        <a:rPr sz="700" dirty="0">
                          <a:latin typeface="Calibri"/>
                          <a:cs typeface="Calibri"/>
                        </a:rPr>
                        <a:t>i</a:t>
                      </a:r>
                      <a:r>
                        <a:rPr sz="700" spc="-5" dirty="0">
                          <a:latin typeface="Calibri"/>
                          <a:cs typeface="Calibri"/>
                        </a:rPr>
                        <a:t>dua</a:t>
                      </a:r>
                      <a:r>
                        <a:rPr sz="700" dirty="0">
                          <a:latin typeface="Calibri"/>
                          <a:cs typeface="Calibri"/>
                        </a:rPr>
                        <a:t>l </a:t>
                      </a:r>
                      <a:r>
                        <a:rPr sz="700" spc="-10" dirty="0">
                          <a:latin typeface="Calibri"/>
                          <a:cs typeface="Calibri"/>
                        </a:rPr>
                        <a:t>w</a:t>
                      </a:r>
                      <a:r>
                        <a:rPr sz="700" dirty="0">
                          <a:latin typeface="Calibri"/>
                          <a:cs typeface="Calibri"/>
                        </a:rPr>
                        <a:t>i</a:t>
                      </a:r>
                      <a:r>
                        <a:rPr sz="700" spc="-5" dirty="0">
                          <a:latin typeface="Calibri"/>
                          <a:cs typeface="Calibri"/>
                        </a:rPr>
                        <a:t>th</a:t>
                      </a:r>
                      <a:r>
                        <a:rPr sz="700" dirty="0">
                          <a:latin typeface="Calibri"/>
                          <a:cs typeface="Calibri"/>
                        </a:rPr>
                        <a:t>in </a:t>
                      </a:r>
                      <a:r>
                        <a:rPr sz="700" spc="-5" dirty="0">
                          <a:latin typeface="Calibri"/>
                          <a:cs typeface="Calibri"/>
                        </a:rPr>
                        <a:t>th</a:t>
                      </a:r>
                      <a:r>
                        <a:rPr sz="700" dirty="0">
                          <a:latin typeface="Calibri"/>
                          <a:cs typeface="Calibri"/>
                        </a:rPr>
                        <a:t>e </a:t>
                      </a:r>
                      <a:r>
                        <a:rPr sz="700" spc="-5" dirty="0">
                          <a:latin typeface="Calibri"/>
                          <a:cs typeface="Calibri"/>
                        </a:rPr>
                        <a:t>U</a:t>
                      </a:r>
                      <a:r>
                        <a:rPr sz="700" dirty="0">
                          <a:latin typeface="Calibri"/>
                          <a:cs typeface="Calibri"/>
                        </a:rPr>
                        <a:t>S</a:t>
                      </a:r>
                      <a:r>
                        <a:rPr sz="700" spc="10" dirty="0">
                          <a:latin typeface="Calibri"/>
                          <a:cs typeface="Calibri"/>
                        </a:rPr>
                        <a:t> </a:t>
                      </a:r>
                      <a:r>
                        <a:rPr sz="700" spc="-5" dirty="0">
                          <a:latin typeface="Calibri"/>
                          <a:cs typeface="Calibri"/>
                        </a:rPr>
                        <a:t>tha</a:t>
                      </a:r>
                      <a:r>
                        <a:rPr sz="700" dirty="0">
                          <a:latin typeface="Calibri"/>
                          <a:cs typeface="Calibri"/>
                        </a:rPr>
                        <a:t>t</a:t>
                      </a:r>
                      <a:r>
                        <a:rPr sz="700" spc="5" dirty="0">
                          <a:latin typeface="Calibri"/>
                          <a:cs typeface="Calibri"/>
                        </a:rPr>
                        <a:t> </a:t>
                      </a:r>
                      <a:r>
                        <a:rPr sz="700" spc="-5" dirty="0">
                          <a:latin typeface="Calibri"/>
                          <a:cs typeface="Calibri"/>
                        </a:rPr>
                        <a:t>ar</a:t>
                      </a:r>
                      <a:r>
                        <a:rPr sz="700" dirty="0">
                          <a:latin typeface="Calibri"/>
                          <a:cs typeface="Calibri"/>
                        </a:rPr>
                        <a:t>e </a:t>
                      </a:r>
                      <a:r>
                        <a:rPr sz="700" spc="-5" dirty="0">
                          <a:latin typeface="Calibri"/>
                          <a:cs typeface="Calibri"/>
                        </a:rPr>
                        <a:t>n</a:t>
                      </a:r>
                      <a:r>
                        <a:rPr sz="700" spc="-10" dirty="0">
                          <a:latin typeface="Calibri"/>
                          <a:cs typeface="Calibri"/>
                        </a:rPr>
                        <a:t>o</a:t>
                      </a:r>
                      <a:r>
                        <a:rPr sz="700" dirty="0">
                          <a:latin typeface="Calibri"/>
                          <a:cs typeface="Calibri"/>
                        </a:rPr>
                        <a:t>t</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le </a:t>
                      </a:r>
                      <a:r>
                        <a:rPr sz="700" spc="-5" dirty="0">
                          <a:latin typeface="Calibri"/>
                          <a:cs typeface="Calibri"/>
                        </a:rPr>
                        <a:t>und</a:t>
                      </a:r>
                      <a:r>
                        <a:rPr sz="700" spc="-10" dirty="0">
                          <a:latin typeface="Calibri"/>
                          <a:cs typeface="Calibri"/>
                        </a:rPr>
                        <a:t>e</a:t>
                      </a:r>
                      <a:r>
                        <a:rPr sz="700" dirty="0">
                          <a:latin typeface="Calibri"/>
                          <a:cs typeface="Calibri"/>
                        </a:rPr>
                        <a:t>r</a:t>
                      </a:r>
                      <a:r>
                        <a:rPr sz="700" spc="5" dirty="0">
                          <a:latin typeface="Calibri"/>
                          <a:cs typeface="Calibri"/>
                        </a:rPr>
                        <a:t> </a:t>
                      </a:r>
                      <a:r>
                        <a:rPr sz="700" spc="-5" dirty="0">
                          <a:latin typeface="Calibri"/>
                          <a:cs typeface="Calibri"/>
                        </a:rPr>
                        <a:t>app</a:t>
                      </a:r>
                      <a:r>
                        <a:rPr sz="700" dirty="0">
                          <a:latin typeface="Calibri"/>
                          <a:cs typeface="Calibri"/>
                        </a:rPr>
                        <a:t>li</a:t>
                      </a:r>
                      <a:r>
                        <a:rPr sz="700" spc="-5" dirty="0">
                          <a:latin typeface="Calibri"/>
                          <a:cs typeface="Calibri"/>
                        </a:rPr>
                        <a:t>cab</a:t>
                      </a:r>
                      <a:r>
                        <a:rPr sz="700" dirty="0">
                          <a:latin typeface="Calibri"/>
                          <a:cs typeface="Calibri"/>
                        </a:rPr>
                        <a:t>le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spc="-5" dirty="0">
                          <a:latin typeface="Calibri"/>
                          <a:cs typeface="Calibri"/>
                        </a:rPr>
                        <a:t>pr</a:t>
                      </a:r>
                      <a:r>
                        <a:rPr sz="700" dirty="0">
                          <a:latin typeface="Calibri"/>
                          <a:cs typeface="Calibri"/>
                        </a:rPr>
                        <a:t>i</a:t>
                      </a:r>
                      <a:r>
                        <a:rPr sz="700" spc="-5" dirty="0">
                          <a:latin typeface="Calibri"/>
                          <a:cs typeface="Calibri"/>
                        </a:rPr>
                        <a:t>nc</a:t>
                      </a:r>
                      <a:r>
                        <a:rPr sz="700" dirty="0">
                          <a:latin typeface="Calibri"/>
                          <a:cs typeface="Calibri"/>
                        </a:rPr>
                        <a:t>i</a:t>
                      </a:r>
                      <a:r>
                        <a:rPr sz="700" spc="-5" dirty="0">
                          <a:latin typeface="Calibri"/>
                          <a:cs typeface="Calibri"/>
                        </a:rPr>
                        <a:t>p</a:t>
                      </a:r>
                      <a:r>
                        <a:rPr sz="700" dirty="0">
                          <a:latin typeface="Calibri"/>
                          <a:cs typeface="Calibri"/>
                        </a:rPr>
                        <a:t>l</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17145" marR="135890">
                        <a:lnSpc>
                          <a:spcPct val="110300"/>
                        </a:lnSpc>
                      </a:pPr>
                      <a:r>
                        <a:rPr sz="700" b="1" spc="-5" dirty="0">
                          <a:solidFill>
                            <a:srgbClr val="FF0000"/>
                          </a:solidFill>
                          <a:latin typeface="Calibri"/>
                          <a:cs typeface="Calibri"/>
                        </a:rPr>
                        <a:t>U</a:t>
                      </a:r>
                      <a:r>
                        <a:rPr sz="700" b="1" spc="5" dirty="0">
                          <a:solidFill>
                            <a:srgbClr val="FF0000"/>
                          </a:solidFill>
                          <a:latin typeface="Calibri"/>
                          <a:cs typeface="Calibri"/>
                        </a:rPr>
                        <a:t>s</a:t>
                      </a:r>
                      <a:r>
                        <a:rPr sz="700" b="1" dirty="0">
                          <a:solidFill>
                            <a:srgbClr val="FF0000"/>
                          </a:solidFill>
                          <a:latin typeface="Calibri"/>
                          <a:cs typeface="Calibri"/>
                        </a:rPr>
                        <a:t>ed</a:t>
                      </a:r>
                      <a:r>
                        <a:rPr sz="700" b="1" spc="5" dirty="0">
                          <a:solidFill>
                            <a:srgbClr val="FF0000"/>
                          </a:solidFill>
                          <a:latin typeface="Calibri"/>
                          <a:cs typeface="Calibri"/>
                        </a:rPr>
                        <a:t> </a:t>
                      </a:r>
                      <a:r>
                        <a:rPr sz="700" b="1" dirty="0">
                          <a:solidFill>
                            <a:srgbClr val="FF0000"/>
                          </a:solidFill>
                          <a:latin typeface="Calibri"/>
                          <a:cs typeface="Calibri"/>
                        </a:rPr>
                        <a:t>f</a:t>
                      </a:r>
                      <a:r>
                        <a:rPr sz="700" b="1" spc="-5" dirty="0">
                          <a:solidFill>
                            <a:srgbClr val="FF0000"/>
                          </a:solidFill>
                          <a:latin typeface="Calibri"/>
                          <a:cs typeface="Calibri"/>
                        </a:rPr>
                        <a:t>o</a:t>
                      </a:r>
                      <a:r>
                        <a:rPr sz="700" b="1" dirty="0">
                          <a:solidFill>
                            <a:srgbClr val="FF0000"/>
                          </a:solidFill>
                          <a:latin typeface="Calibri"/>
                          <a:cs typeface="Calibri"/>
                        </a:rPr>
                        <a:t>r</a:t>
                      </a:r>
                      <a:r>
                        <a:rPr sz="700" b="1" spc="15" dirty="0">
                          <a:solidFill>
                            <a:srgbClr val="FF0000"/>
                          </a:solidFill>
                          <a:latin typeface="Calibri"/>
                          <a:cs typeface="Calibri"/>
                        </a:rPr>
                        <a:t> </a:t>
                      </a:r>
                      <a:r>
                        <a:rPr sz="700" b="1" dirty="0">
                          <a:solidFill>
                            <a:srgbClr val="FF0000"/>
                          </a:solidFill>
                          <a:latin typeface="Calibri"/>
                          <a:cs typeface="Calibri"/>
                        </a:rPr>
                        <a:t>c</a:t>
                      </a:r>
                      <a:r>
                        <a:rPr sz="700" b="1" spc="-5" dirty="0">
                          <a:solidFill>
                            <a:srgbClr val="FF0000"/>
                          </a:solidFill>
                          <a:latin typeface="Calibri"/>
                          <a:cs typeface="Calibri"/>
                        </a:rPr>
                        <a:t>o</a:t>
                      </a:r>
                      <a:r>
                        <a:rPr sz="700" b="1" spc="5" dirty="0">
                          <a:solidFill>
                            <a:srgbClr val="FF0000"/>
                          </a:solidFill>
                          <a:latin typeface="Calibri"/>
                          <a:cs typeface="Calibri"/>
                        </a:rPr>
                        <a:t>s</a:t>
                      </a:r>
                      <a:r>
                        <a:rPr sz="700" b="1" dirty="0">
                          <a:solidFill>
                            <a:srgbClr val="FF0000"/>
                          </a:solidFill>
                          <a:latin typeface="Calibri"/>
                          <a:cs typeface="Calibri"/>
                        </a:rPr>
                        <a:t>ts</a:t>
                      </a:r>
                      <a:r>
                        <a:rPr sz="700" b="1" spc="15" dirty="0">
                          <a:solidFill>
                            <a:srgbClr val="FF0000"/>
                          </a:solidFill>
                          <a:latin typeface="Calibri"/>
                          <a:cs typeface="Calibri"/>
                        </a:rPr>
                        <a:t> </a:t>
                      </a:r>
                      <a:r>
                        <a:rPr sz="700" b="1" dirty="0">
                          <a:solidFill>
                            <a:srgbClr val="FF0000"/>
                          </a:solidFill>
                          <a:latin typeface="Calibri"/>
                          <a:cs typeface="Calibri"/>
                        </a:rPr>
                        <a:t>t</a:t>
                      </a:r>
                      <a:r>
                        <a:rPr sz="700" b="1" spc="-5" dirty="0">
                          <a:solidFill>
                            <a:srgbClr val="FF0000"/>
                          </a:solidFill>
                          <a:latin typeface="Calibri"/>
                          <a:cs typeface="Calibri"/>
                        </a:rPr>
                        <a:t>ha</a:t>
                      </a:r>
                      <a:r>
                        <a:rPr sz="700" b="1" dirty="0">
                          <a:solidFill>
                            <a:srgbClr val="FF0000"/>
                          </a:solidFill>
                          <a:latin typeface="Calibri"/>
                          <a:cs typeface="Calibri"/>
                        </a:rPr>
                        <a:t>t</a:t>
                      </a:r>
                      <a:r>
                        <a:rPr sz="700" b="1" spc="5" dirty="0">
                          <a:solidFill>
                            <a:srgbClr val="FF0000"/>
                          </a:solidFill>
                          <a:latin typeface="Calibri"/>
                          <a:cs typeface="Calibri"/>
                        </a:rPr>
                        <a:t> </a:t>
                      </a:r>
                      <a:r>
                        <a:rPr sz="700" b="1" spc="-10" dirty="0">
                          <a:solidFill>
                            <a:srgbClr val="FF0000"/>
                          </a:solidFill>
                          <a:latin typeface="Calibri"/>
                          <a:cs typeface="Calibri"/>
                        </a:rPr>
                        <a:t>w</a:t>
                      </a:r>
                      <a:r>
                        <a:rPr sz="700" b="1" spc="-5" dirty="0">
                          <a:solidFill>
                            <a:srgbClr val="FF0000"/>
                          </a:solidFill>
                          <a:latin typeface="Calibri"/>
                          <a:cs typeface="Calibri"/>
                        </a:rPr>
                        <a:t>ou</a:t>
                      </a:r>
                      <a:r>
                        <a:rPr sz="700" b="1" dirty="0">
                          <a:solidFill>
                            <a:srgbClr val="FF0000"/>
                          </a:solidFill>
                          <a:latin typeface="Calibri"/>
                          <a:cs typeface="Calibri"/>
                        </a:rPr>
                        <a:t>ld</a:t>
                      </a:r>
                      <a:r>
                        <a:rPr sz="700" b="1" spc="5" dirty="0">
                          <a:solidFill>
                            <a:srgbClr val="FF0000"/>
                          </a:solidFill>
                          <a:latin typeface="Calibri"/>
                          <a:cs typeface="Calibri"/>
                        </a:rPr>
                        <a:t> </a:t>
                      </a:r>
                      <a:r>
                        <a:rPr sz="700" b="1" spc="-5" dirty="0">
                          <a:solidFill>
                            <a:srgbClr val="FF0000"/>
                          </a:solidFill>
                          <a:latin typeface="Calibri"/>
                          <a:cs typeface="Calibri"/>
                        </a:rPr>
                        <a:t>no</a:t>
                      </a:r>
                      <a:r>
                        <a:rPr sz="700" b="1" dirty="0">
                          <a:solidFill>
                            <a:srgbClr val="FF0000"/>
                          </a:solidFill>
                          <a:latin typeface="Calibri"/>
                          <a:cs typeface="Calibri"/>
                        </a:rPr>
                        <a:t>t</a:t>
                      </a:r>
                      <a:r>
                        <a:rPr sz="700" b="1" spc="5" dirty="0">
                          <a:solidFill>
                            <a:srgbClr val="FF0000"/>
                          </a:solidFill>
                          <a:latin typeface="Calibri"/>
                          <a:cs typeface="Calibri"/>
                        </a:rPr>
                        <a:t> </a:t>
                      </a:r>
                      <a:r>
                        <a:rPr sz="700" b="1" spc="-5" dirty="0">
                          <a:solidFill>
                            <a:srgbClr val="FF0000"/>
                          </a:solidFill>
                          <a:latin typeface="Calibri"/>
                          <a:cs typeface="Calibri"/>
                        </a:rPr>
                        <a:t>be a</a:t>
                      </a:r>
                      <a:r>
                        <a:rPr sz="700" b="1" dirty="0">
                          <a:solidFill>
                            <a:srgbClr val="FF0000"/>
                          </a:solidFill>
                          <a:latin typeface="Calibri"/>
                          <a:cs typeface="Calibri"/>
                        </a:rPr>
                        <a:t>ll</a:t>
                      </a:r>
                      <a:r>
                        <a:rPr sz="700" b="1" spc="-5" dirty="0">
                          <a:solidFill>
                            <a:srgbClr val="FF0000"/>
                          </a:solidFill>
                          <a:latin typeface="Calibri"/>
                          <a:cs typeface="Calibri"/>
                        </a:rPr>
                        <a:t>o</a:t>
                      </a:r>
                      <a:r>
                        <a:rPr sz="700" b="1" spc="-10" dirty="0">
                          <a:solidFill>
                            <a:srgbClr val="FF0000"/>
                          </a:solidFill>
                          <a:latin typeface="Calibri"/>
                          <a:cs typeface="Calibri"/>
                        </a:rPr>
                        <a:t>w</a:t>
                      </a:r>
                      <a:r>
                        <a:rPr sz="700" b="1" spc="-5" dirty="0">
                          <a:solidFill>
                            <a:srgbClr val="FF0000"/>
                          </a:solidFill>
                          <a:latin typeface="Calibri"/>
                          <a:cs typeface="Calibri"/>
                        </a:rPr>
                        <a:t>ab</a:t>
                      </a:r>
                      <a:r>
                        <a:rPr sz="700" b="1" dirty="0">
                          <a:solidFill>
                            <a:srgbClr val="FF0000"/>
                          </a:solidFill>
                          <a:latin typeface="Calibri"/>
                          <a:cs typeface="Calibri"/>
                        </a:rPr>
                        <a:t>le</a:t>
                      </a:r>
                      <a:r>
                        <a:rPr sz="700" b="1" spc="10" dirty="0">
                          <a:solidFill>
                            <a:srgbClr val="FF0000"/>
                          </a:solidFill>
                          <a:latin typeface="Calibri"/>
                          <a:cs typeface="Calibri"/>
                        </a:rPr>
                        <a:t> </a:t>
                      </a:r>
                      <a:r>
                        <a:rPr sz="700" b="1" spc="-5" dirty="0">
                          <a:solidFill>
                            <a:srgbClr val="FF0000"/>
                          </a:solidFill>
                          <a:latin typeface="Calibri"/>
                          <a:cs typeface="Calibri"/>
                        </a:rPr>
                        <a:t>o</a:t>
                      </a:r>
                      <a:r>
                        <a:rPr sz="700" b="1" dirty="0">
                          <a:solidFill>
                            <a:srgbClr val="FF0000"/>
                          </a:solidFill>
                          <a:latin typeface="Calibri"/>
                          <a:cs typeface="Calibri"/>
                        </a:rPr>
                        <a:t>n</a:t>
                      </a:r>
                      <a:r>
                        <a:rPr sz="700" b="1" spc="5" dirty="0">
                          <a:solidFill>
                            <a:srgbClr val="FF0000"/>
                          </a:solidFill>
                          <a:latin typeface="Calibri"/>
                          <a:cs typeface="Calibri"/>
                        </a:rPr>
                        <a:t> </a:t>
                      </a:r>
                      <a:r>
                        <a:rPr sz="700" b="1" dirty="0">
                          <a:solidFill>
                            <a:srgbClr val="FF0000"/>
                          </a:solidFill>
                          <a:latin typeface="Calibri"/>
                          <a:cs typeface="Calibri"/>
                        </a:rPr>
                        <a:t>fe</a:t>
                      </a:r>
                      <a:r>
                        <a:rPr sz="700" b="1" spc="-5" dirty="0">
                          <a:solidFill>
                            <a:srgbClr val="FF0000"/>
                          </a:solidFill>
                          <a:latin typeface="Calibri"/>
                          <a:cs typeface="Calibri"/>
                        </a:rPr>
                        <a:t>d</a:t>
                      </a:r>
                      <a:r>
                        <a:rPr sz="700" b="1" dirty="0">
                          <a:solidFill>
                            <a:srgbClr val="FF0000"/>
                          </a:solidFill>
                          <a:latin typeface="Calibri"/>
                          <a:cs typeface="Calibri"/>
                        </a:rPr>
                        <a:t>e</a:t>
                      </a:r>
                      <a:r>
                        <a:rPr sz="700" b="1" spc="5" dirty="0">
                          <a:solidFill>
                            <a:srgbClr val="FF0000"/>
                          </a:solidFill>
                          <a:latin typeface="Calibri"/>
                          <a:cs typeface="Calibri"/>
                        </a:rPr>
                        <a:t>r</a:t>
                      </a:r>
                      <a:r>
                        <a:rPr sz="700" b="1" spc="-5" dirty="0">
                          <a:solidFill>
                            <a:srgbClr val="FF0000"/>
                          </a:solidFill>
                          <a:latin typeface="Calibri"/>
                          <a:cs typeface="Calibri"/>
                        </a:rPr>
                        <a:t>a</a:t>
                      </a:r>
                      <a:r>
                        <a:rPr sz="700" b="1" dirty="0">
                          <a:solidFill>
                            <a:srgbClr val="FF0000"/>
                          </a:solidFill>
                          <a:latin typeface="Calibri"/>
                          <a:cs typeface="Calibri"/>
                        </a:rPr>
                        <a:t>l</a:t>
                      </a:r>
                      <a:r>
                        <a:rPr sz="700" b="1" spc="5" dirty="0">
                          <a:solidFill>
                            <a:srgbClr val="FF0000"/>
                          </a:solidFill>
                          <a:latin typeface="Calibri"/>
                          <a:cs typeface="Calibri"/>
                        </a:rPr>
                        <a:t> s</a:t>
                      </a:r>
                      <a:r>
                        <a:rPr sz="700" b="1" spc="-5" dirty="0">
                          <a:solidFill>
                            <a:srgbClr val="FF0000"/>
                          </a:solidFill>
                          <a:latin typeface="Calibri"/>
                          <a:cs typeface="Calibri"/>
                        </a:rPr>
                        <a:t>pon</a:t>
                      </a:r>
                      <a:r>
                        <a:rPr sz="700" b="1" spc="5" dirty="0">
                          <a:solidFill>
                            <a:srgbClr val="FF0000"/>
                          </a:solidFill>
                          <a:latin typeface="Calibri"/>
                          <a:cs typeface="Calibri"/>
                        </a:rPr>
                        <a:t>s</a:t>
                      </a:r>
                      <a:r>
                        <a:rPr sz="700" b="1" spc="-5" dirty="0">
                          <a:solidFill>
                            <a:srgbClr val="FF0000"/>
                          </a:solidFill>
                          <a:latin typeface="Calibri"/>
                          <a:cs typeface="Calibri"/>
                        </a:rPr>
                        <a:t>o</a:t>
                      </a:r>
                      <a:r>
                        <a:rPr sz="700" b="1" spc="5" dirty="0">
                          <a:solidFill>
                            <a:srgbClr val="FF0000"/>
                          </a:solidFill>
                          <a:latin typeface="Calibri"/>
                          <a:cs typeface="Calibri"/>
                        </a:rPr>
                        <a:t>r</a:t>
                      </a:r>
                      <a:r>
                        <a:rPr sz="700" b="1" dirty="0">
                          <a:solidFill>
                            <a:srgbClr val="FF0000"/>
                          </a:solidFill>
                          <a:latin typeface="Calibri"/>
                          <a:cs typeface="Calibri"/>
                        </a:rPr>
                        <a:t>ed </a:t>
                      </a:r>
                      <a:r>
                        <a:rPr sz="700" b="1" spc="-5" dirty="0">
                          <a:solidFill>
                            <a:srgbClr val="FF0000"/>
                          </a:solidFill>
                          <a:latin typeface="Calibri"/>
                          <a:cs typeface="Calibri"/>
                        </a:rPr>
                        <a:t>a</a:t>
                      </a:r>
                      <a:r>
                        <a:rPr sz="700" b="1" dirty="0">
                          <a:solidFill>
                            <a:srgbClr val="FF0000"/>
                          </a:solidFill>
                          <a:latin typeface="Calibri"/>
                          <a:cs typeface="Calibri"/>
                        </a:rPr>
                        <a:t>g</a:t>
                      </a:r>
                      <a:r>
                        <a:rPr sz="700" b="1" spc="5" dirty="0">
                          <a:solidFill>
                            <a:srgbClr val="FF0000"/>
                          </a:solidFill>
                          <a:latin typeface="Calibri"/>
                          <a:cs typeface="Calibri"/>
                        </a:rPr>
                        <a:t>r</a:t>
                      </a:r>
                      <a:r>
                        <a:rPr sz="700" b="1" dirty="0">
                          <a:solidFill>
                            <a:srgbClr val="FF0000"/>
                          </a:solidFill>
                          <a:latin typeface="Calibri"/>
                          <a:cs typeface="Calibri"/>
                        </a:rPr>
                        <a:t>ee</a:t>
                      </a:r>
                      <a:r>
                        <a:rPr sz="700" b="1" spc="-5" dirty="0">
                          <a:solidFill>
                            <a:srgbClr val="FF0000"/>
                          </a:solidFill>
                          <a:latin typeface="Calibri"/>
                          <a:cs typeface="Calibri"/>
                        </a:rPr>
                        <a:t>m</a:t>
                      </a:r>
                      <a:r>
                        <a:rPr sz="700" b="1" dirty="0">
                          <a:solidFill>
                            <a:srgbClr val="FF0000"/>
                          </a:solidFill>
                          <a:latin typeface="Calibri"/>
                          <a:cs typeface="Calibri"/>
                        </a:rPr>
                        <a:t>e</a:t>
                      </a:r>
                      <a:r>
                        <a:rPr sz="700" b="1" spc="-5" dirty="0">
                          <a:solidFill>
                            <a:srgbClr val="FF0000"/>
                          </a:solidFill>
                          <a:latin typeface="Calibri"/>
                          <a:cs typeface="Calibri"/>
                        </a:rPr>
                        <a:t>n</a:t>
                      </a:r>
                      <a:r>
                        <a:rPr sz="700" b="1" dirty="0">
                          <a:solidFill>
                            <a:srgbClr val="FF0000"/>
                          </a:solidFill>
                          <a:latin typeface="Calibri"/>
                          <a:cs typeface="Calibri"/>
                        </a:rPr>
                        <a:t>ts</a:t>
                      </a:r>
                      <a:r>
                        <a:rPr sz="700" b="1" spc="15" dirty="0">
                          <a:solidFill>
                            <a:srgbClr val="FF0000"/>
                          </a:solidFill>
                          <a:latin typeface="Calibri"/>
                          <a:cs typeface="Calibri"/>
                        </a:rPr>
                        <a:t> </a:t>
                      </a:r>
                      <a:r>
                        <a:rPr sz="700" b="1" dirty="0">
                          <a:solidFill>
                            <a:srgbClr val="FF0000"/>
                          </a:solidFill>
                          <a:latin typeface="Calibri"/>
                          <a:cs typeface="Calibri"/>
                        </a:rPr>
                        <a:t>-</a:t>
                      </a:r>
                      <a:r>
                        <a:rPr sz="700" b="1" spc="5" dirty="0">
                          <a:solidFill>
                            <a:srgbClr val="FF0000"/>
                          </a:solidFill>
                          <a:latin typeface="Calibri"/>
                          <a:cs typeface="Calibri"/>
                        </a:rPr>
                        <a:t> </a:t>
                      </a:r>
                      <a:r>
                        <a:rPr sz="700" b="1" dirty="0">
                          <a:solidFill>
                            <a:srgbClr val="FF0000"/>
                          </a:solidFill>
                          <a:latin typeface="Calibri"/>
                          <a:cs typeface="Calibri"/>
                        </a:rPr>
                        <a:t>i</a:t>
                      </a:r>
                      <a:r>
                        <a:rPr sz="700" b="1" spc="-10" dirty="0">
                          <a:solidFill>
                            <a:srgbClr val="FF0000"/>
                          </a:solidFill>
                          <a:latin typeface="Calibri"/>
                          <a:cs typeface="Calibri"/>
                        </a:rPr>
                        <a:t>.</a:t>
                      </a:r>
                      <a:r>
                        <a:rPr sz="700" b="1" dirty="0">
                          <a:solidFill>
                            <a:srgbClr val="FF0000"/>
                          </a:solidFill>
                          <a:latin typeface="Calibri"/>
                          <a:cs typeface="Calibri"/>
                        </a:rPr>
                        <a:t>e. </a:t>
                      </a:r>
                      <a:r>
                        <a:rPr sz="700" b="1" spc="-5" dirty="0">
                          <a:solidFill>
                            <a:srgbClr val="FF0000"/>
                          </a:solidFill>
                          <a:latin typeface="Calibri"/>
                          <a:cs typeface="Calibri"/>
                        </a:rPr>
                        <a:t>a</a:t>
                      </a:r>
                      <a:r>
                        <a:rPr sz="700" b="1" dirty="0">
                          <a:solidFill>
                            <a:srgbClr val="FF0000"/>
                          </a:solidFill>
                          <a:latin typeface="Calibri"/>
                          <a:cs typeface="Calibri"/>
                        </a:rPr>
                        <a:t>i</a:t>
                      </a:r>
                      <a:r>
                        <a:rPr sz="700" b="1" spc="5" dirty="0">
                          <a:solidFill>
                            <a:srgbClr val="FF0000"/>
                          </a:solidFill>
                          <a:latin typeface="Calibri"/>
                          <a:cs typeface="Calibri"/>
                        </a:rPr>
                        <a:t>r</a:t>
                      </a:r>
                      <a:r>
                        <a:rPr sz="700" b="1" dirty="0">
                          <a:solidFill>
                            <a:srgbClr val="FF0000"/>
                          </a:solidFill>
                          <a:latin typeface="Calibri"/>
                          <a:cs typeface="Calibri"/>
                        </a:rPr>
                        <a:t>li</a:t>
                      </a:r>
                      <a:r>
                        <a:rPr sz="700" b="1" spc="-5" dirty="0">
                          <a:solidFill>
                            <a:srgbClr val="FF0000"/>
                          </a:solidFill>
                          <a:latin typeface="Calibri"/>
                          <a:cs typeface="Calibri"/>
                        </a:rPr>
                        <a:t>n</a:t>
                      </a:r>
                      <a:r>
                        <a:rPr sz="700" b="1" dirty="0">
                          <a:solidFill>
                            <a:srgbClr val="FF0000"/>
                          </a:solidFill>
                          <a:latin typeface="Calibri"/>
                          <a:cs typeface="Calibri"/>
                        </a:rPr>
                        <a:t>e</a:t>
                      </a:r>
                      <a:r>
                        <a:rPr sz="700" b="1" spc="10" dirty="0">
                          <a:solidFill>
                            <a:srgbClr val="FF0000"/>
                          </a:solidFill>
                          <a:latin typeface="Calibri"/>
                          <a:cs typeface="Calibri"/>
                        </a:rPr>
                        <a:t> </a:t>
                      </a:r>
                      <a:r>
                        <a:rPr sz="700" b="1" spc="-5" dirty="0">
                          <a:solidFill>
                            <a:srgbClr val="FF0000"/>
                          </a:solidFill>
                          <a:latin typeface="Calibri"/>
                          <a:cs typeface="Calibri"/>
                        </a:rPr>
                        <a:t>up</a:t>
                      </a:r>
                      <a:r>
                        <a:rPr sz="700" b="1" dirty="0">
                          <a:solidFill>
                            <a:srgbClr val="FF0000"/>
                          </a:solidFill>
                          <a:latin typeface="Calibri"/>
                          <a:cs typeface="Calibri"/>
                        </a:rPr>
                        <a:t>g</a:t>
                      </a:r>
                      <a:r>
                        <a:rPr sz="700" b="1" spc="5" dirty="0">
                          <a:solidFill>
                            <a:srgbClr val="FF0000"/>
                          </a:solidFill>
                          <a:latin typeface="Calibri"/>
                          <a:cs typeface="Calibri"/>
                        </a:rPr>
                        <a:t>r</a:t>
                      </a:r>
                      <a:r>
                        <a:rPr sz="700" b="1" spc="-5" dirty="0">
                          <a:solidFill>
                            <a:srgbClr val="FF0000"/>
                          </a:solidFill>
                          <a:latin typeface="Calibri"/>
                          <a:cs typeface="Calibri"/>
                        </a:rPr>
                        <a:t>ad</a:t>
                      </a:r>
                      <a:r>
                        <a:rPr sz="700" b="1" dirty="0">
                          <a:solidFill>
                            <a:srgbClr val="FF0000"/>
                          </a:solidFill>
                          <a:latin typeface="Calibri"/>
                          <a:cs typeface="Calibri"/>
                        </a:rPr>
                        <a:t>es f</a:t>
                      </a:r>
                      <a:r>
                        <a:rPr sz="700" b="1" spc="5" dirty="0">
                          <a:solidFill>
                            <a:srgbClr val="FF0000"/>
                          </a:solidFill>
                          <a:latin typeface="Calibri"/>
                          <a:cs typeface="Calibri"/>
                        </a:rPr>
                        <a:t>r</a:t>
                      </a:r>
                      <a:r>
                        <a:rPr sz="700" b="1" spc="-5" dirty="0">
                          <a:solidFill>
                            <a:srgbClr val="FF0000"/>
                          </a:solidFill>
                          <a:latin typeface="Calibri"/>
                          <a:cs typeface="Calibri"/>
                        </a:rPr>
                        <a:t>o</a:t>
                      </a:r>
                      <a:r>
                        <a:rPr sz="700" b="1" dirty="0">
                          <a:solidFill>
                            <a:srgbClr val="FF0000"/>
                          </a:solidFill>
                          <a:latin typeface="Calibri"/>
                          <a:cs typeface="Calibri"/>
                        </a:rPr>
                        <a:t>m</a:t>
                      </a:r>
                      <a:r>
                        <a:rPr sz="700" b="1" spc="5" dirty="0">
                          <a:solidFill>
                            <a:srgbClr val="FF0000"/>
                          </a:solidFill>
                          <a:latin typeface="Calibri"/>
                          <a:cs typeface="Calibri"/>
                        </a:rPr>
                        <a:t> </a:t>
                      </a:r>
                      <a:r>
                        <a:rPr sz="700" b="1" dirty="0">
                          <a:solidFill>
                            <a:srgbClr val="FF0000"/>
                          </a:solidFill>
                          <a:latin typeface="Calibri"/>
                          <a:cs typeface="Calibri"/>
                        </a:rPr>
                        <a:t>ec</a:t>
                      </a:r>
                      <a:r>
                        <a:rPr sz="700" b="1" spc="-5" dirty="0">
                          <a:solidFill>
                            <a:srgbClr val="FF0000"/>
                          </a:solidFill>
                          <a:latin typeface="Calibri"/>
                          <a:cs typeface="Calibri"/>
                        </a:rPr>
                        <a:t>onom</a:t>
                      </a:r>
                      <a:r>
                        <a:rPr sz="700" b="1" dirty="0">
                          <a:solidFill>
                            <a:srgbClr val="FF0000"/>
                          </a:solidFill>
                          <a:latin typeface="Calibri"/>
                          <a:cs typeface="Calibri"/>
                        </a:rPr>
                        <a:t>y</a:t>
                      </a:r>
                      <a:r>
                        <a:rPr sz="700" b="1" spc="10" dirty="0">
                          <a:solidFill>
                            <a:srgbClr val="FF0000"/>
                          </a:solidFill>
                          <a:latin typeface="Calibri"/>
                          <a:cs typeface="Calibri"/>
                        </a:rPr>
                        <a:t> </a:t>
                      </a:r>
                      <a:r>
                        <a:rPr sz="700" b="1" dirty="0">
                          <a:solidFill>
                            <a:srgbClr val="FF0000"/>
                          </a:solidFill>
                          <a:latin typeface="Calibri"/>
                          <a:cs typeface="Calibri"/>
                        </a:rPr>
                        <a:t>to</a:t>
                      </a:r>
                      <a:r>
                        <a:rPr sz="700" b="1" spc="5" dirty="0">
                          <a:solidFill>
                            <a:srgbClr val="FF0000"/>
                          </a:solidFill>
                          <a:latin typeface="Calibri"/>
                          <a:cs typeface="Calibri"/>
                        </a:rPr>
                        <a:t> </a:t>
                      </a:r>
                      <a:r>
                        <a:rPr sz="700" b="1" dirty="0">
                          <a:solidFill>
                            <a:srgbClr val="FF0000"/>
                          </a:solidFill>
                          <a:latin typeface="Calibri"/>
                          <a:cs typeface="Calibri"/>
                        </a:rPr>
                        <a:t>a</a:t>
                      </a:r>
                      <a:r>
                        <a:rPr sz="700" b="1" spc="5" dirty="0">
                          <a:solidFill>
                            <a:srgbClr val="FF0000"/>
                          </a:solidFill>
                          <a:latin typeface="Calibri"/>
                          <a:cs typeface="Calibri"/>
                        </a:rPr>
                        <a:t> </a:t>
                      </a:r>
                      <a:r>
                        <a:rPr sz="700" b="1" spc="-5" dirty="0">
                          <a:solidFill>
                            <a:srgbClr val="FF0000"/>
                          </a:solidFill>
                          <a:latin typeface="Calibri"/>
                          <a:cs typeface="Calibri"/>
                        </a:rPr>
                        <a:t>h</a:t>
                      </a:r>
                      <a:r>
                        <a:rPr sz="700" b="1" dirty="0">
                          <a:solidFill>
                            <a:srgbClr val="FF0000"/>
                          </a:solidFill>
                          <a:latin typeface="Calibri"/>
                          <a:cs typeface="Calibri"/>
                        </a:rPr>
                        <a:t>ig</a:t>
                      </a:r>
                      <a:r>
                        <a:rPr sz="700" b="1" spc="-5" dirty="0">
                          <a:solidFill>
                            <a:srgbClr val="FF0000"/>
                          </a:solidFill>
                          <a:latin typeface="Calibri"/>
                          <a:cs typeface="Calibri"/>
                        </a:rPr>
                        <a:t>h</a:t>
                      </a:r>
                      <a:r>
                        <a:rPr sz="700" b="1" dirty="0">
                          <a:solidFill>
                            <a:srgbClr val="FF0000"/>
                          </a:solidFill>
                          <a:latin typeface="Calibri"/>
                          <a:cs typeface="Calibri"/>
                        </a:rPr>
                        <a:t>er</a:t>
                      </a:r>
                      <a:r>
                        <a:rPr sz="700" b="1" spc="15" dirty="0">
                          <a:solidFill>
                            <a:srgbClr val="FF0000"/>
                          </a:solidFill>
                          <a:latin typeface="Calibri"/>
                          <a:cs typeface="Calibri"/>
                        </a:rPr>
                        <a:t> </a:t>
                      </a:r>
                      <a:r>
                        <a:rPr sz="700" b="1" dirty="0">
                          <a:solidFill>
                            <a:srgbClr val="FF0000"/>
                          </a:solidFill>
                          <a:latin typeface="Calibri"/>
                          <a:cs typeface="Calibri"/>
                        </a:rPr>
                        <a:t>cl</a:t>
                      </a:r>
                      <a:r>
                        <a:rPr sz="700" b="1" spc="-5" dirty="0">
                          <a:solidFill>
                            <a:srgbClr val="FF0000"/>
                          </a:solidFill>
                          <a:latin typeface="Calibri"/>
                          <a:cs typeface="Calibri"/>
                        </a:rPr>
                        <a:t>a</a:t>
                      </a:r>
                      <a:r>
                        <a:rPr sz="700" b="1" spc="5" dirty="0">
                          <a:solidFill>
                            <a:srgbClr val="FF0000"/>
                          </a:solidFill>
                          <a:latin typeface="Calibri"/>
                          <a:cs typeface="Calibri"/>
                        </a:rPr>
                        <a:t>s</a:t>
                      </a:r>
                      <a:r>
                        <a:rPr sz="700" b="1" dirty="0">
                          <a:solidFill>
                            <a:srgbClr val="FF0000"/>
                          </a:solidFill>
                          <a:latin typeface="Calibri"/>
                          <a:cs typeface="Calibri"/>
                        </a:rPr>
                        <a:t>s</a:t>
                      </a:r>
                      <a:r>
                        <a:rPr sz="700" b="1" spc="15" dirty="0">
                          <a:solidFill>
                            <a:srgbClr val="FF0000"/>
                          </a:solidFill>
                          <a:latin typeface="Calibri"/>
                          <a:cs typeface="Calibri"/>
                        </a:rPr>
                        <a:t> </a:t>
                      </a:r>
                      <a:r>
                        <a:rPr sz="700" b="1" spc="-5" dirty="0">
                          <a:solidFill>
                            <a:srgbClr val="FF0000"/>
                          </a:solidFill>
                          <a:latin typeface="Calibri"/>
                          <a:cs typeface="Calibri"/>
                        </a:rPr>
                        <a:t>o</a:t>
                      </a:r>
                      <a:r>
                        <a:rPr sz="700" b="1" dirty="0">
                          <a:solidFill>
                            <a:srgbClr val="FF0000"/>
                          </a:solidFill>
                          <a:latin typeface="Calibri"/>
                          <a:cs typeface="Calibri"/>
                        </a:rPr>
                        <a:t>f </a:t>
                      </a:r>
                      <a:r>
                        <a:rPr sz="700" b="1" spc="5" dirty="0">
                          <a:solidFill>
                            <a:srgbClr val="FF0000"/>
                          </a:solidFill>
                          <a:latin typeface="Calibri"/>
                          <a:cs typeface="Calibri"/>
                        </a:rPr>
                        <a:t>s</a:t>
                      </a:r>
                      <a:r>
                        <a:rPr sz="700" b="1" dirty="0">
                          <a:solidFill>
                            <a:srgbClr val="FF0000"/>
                          </a:solidFill>
                          <a:latin typeface="Calibri"/>
                          <a:cs typeface="Calibri"/>
                        </a:rPr>
                        <a:t>e</a:t>
                      </a:r>
                      <a:r>
                        <a:rPr sz="700" b="1" spc="5" dirty="0">
                          <a:solidFill>
                            <a:srgbClr val="FF0000"/>
                          </a:solidFill>
                          <a:latin typeface="Calibri"/>
                          <a:cs typeface="Calibri"/>
                        </a:rPr>
                        <a:t>rv</a:t>
                      </a:r>
                      <a:r>
                        <a:rPr sz="700" b="1" dirty="0">
                          <a:solidFill>
                            <a:srgbClr val="FF0000"/>
                          </a:solidFill>
                          <a:latin typeface="Calibri"/>
                          <a:cs typeface="Calibri"/>
                        </a:rPr>
                        <a:t>ice.</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17145">
                        <a:lnSpc>
                          <a:spcPct val="100000"/>
                        </a:lnSpc>
                      </a:pPr>
                      <a:r>
                        <a:rPr sz="700" b="1" spc="-10" dirty="0">
                          <a:solidFill>
                            <a:srgbClr val="FF0000"/>
                          </a:solidFill>
                          <a:latin typeface="Calibri"/>
                          <a:cs typeface="Calibri"/>
                        </a:rPr>
                        <a:t>N</a:t>
                      </a:r>
                      <a:r>
                        <a:rPr sz="700" b="1" dirty="0">
                          <a:solidFill>
                            <a:srgbClr val="FF0000"/>
                          </a:solidFill>
                          <a:latin typeface="Calibri"/>
                          <a:cs typeface="Calibri"/>
                        </a:rPr>
                        <a:t>o</a:t>
                      </a:r>
                      <a:endParaRPr sz="700" dirty="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r>
            </a:tbl>
          </a:graphicData>
        </a:graphic>
      </p:graphicFrame>
    </p:spTree>
    <p:extLst>
      <p:ext uri="{BB962C8B-B14F-4D97-AF65-F5344CB8AC3E}">
        <p14:creationId xmlns:p14="http://schemas.microsoft.com/office/powerpoint/2010/main" val="3348664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xfrm>
            <a:off x="2010405" y="488252"/>
            <a:ext cx="516022" cy="307777"/>
          </a:xfrm>
          <a:prstGeom prst="rect">
            <a:avLst/>
          </a:prstGeom>
        </p:spPr>
        <p:txBody>
          <a:bodyPr vert="horz" wrap="square" lIns="0" tIns="0" rIns="0" bIns="0" rtlCol="0" anchor="ctr">
            <a:spAutoFit/>
          </a:bodyPr>
          <a:lstStyle/>
          <a:p>
            <a:pPr marL="16810"/>
            <a:fld id="{81D60167-4931-47E6-BA6A-407CBD079E47}" type="slidenum">
              <a:rPr dirty="0"/>
              <a:pPr marL="16810"/>
              <a:t>19</a:t>
            </a:fld>
            <a:endParaRPr dirty="0"/>
          </a:p>
        </p:txBody>
      </p:sp>
      <p:sp>
        <p:nvSpPr>
          <p:cNvPr id="2" name="object 2"/>
          <p:cNvSpPr txBox="1"/>
          <p:nvPr/>
        </p:nvSpPr>
        <p:spPr>
          <a:xfrm>
            <a:off x="3362196" y="91051"/>
            <a:ext cx="5180529" cy="289438"/>
          </a:xfrm>
          <a:prstGeom prst="rect">
            <a:avLst/>
          </a:prstGeom>
        </p:spPr>
        <p:txBody>
          <a:bodyPr vert="horz" wrap="square" lIns="0" tIns="0" rIns="0" bIns="0" rtlCol="0">
            <a:spAutoFit/>
          </a:bodyPr>
          <a:lstStyle/>
          <a:p>
            <a:pPr marL="641710" marR="3362" indent="-633726" algn="ctr">
              <a:lnSpc>
                <a:spcPct val="110300"/>
              </a:lnSpc>
            </a:pPr>
            <a:r>
              <a:rPr u="sng" dirty="0">
                <a:latin typeface="Calibri"/>
                <a:cs typeface="Calibri"/>
              </a:rPr>
              <a:t>S</a:t>
            </a:r>
            <a:r>
              <a:rPr u="sng" spc="-3" dirty="0">
                <a:latin typeface="Calibri"/>
                <a:cs typeface="Calibri"/>
              </a:rPr>
              <a:t>p</a:t>
            </a:r>
            <a:r>
              <a:rPr u="sng" spc="-7" dirty="0">
                <a:latin typeface="Calibri"/>
                <a:cs typeface="Calibri"/>
              </a:rPr>
              <a:t>o</a:t>
            </a:r>
            <a:r>
              <a:rPr u="sng" spc="-3" dirty="0">
                <a:latin typeface="Calibri"/>
                <a:cs typeface="Calibri"/>
              </a:rPr>
              <a:t>n</a:t>
            </a:r>
            <a:r>
              <a:rPr u="sng" dirty="0">
                <a:latin typeface="Calibri"/>
                <a:cs typeface="Calibri"/>
              </a:rPr>
              <a:t>s</a:t>
            </a:r>
            <a:r>
              <a:rPr u="sng" spc="-7" dirty="0">
                <a:latin typeface="Calibri"/>
                <a:cs typeface="Calibri"/>
              </a:rPr>
              <a:t>o</a:t>
            </a:r>
            <a:r>
              <a:rPr u="sng" spc="-3" dirty="0">
                <a:latin typeface="Calibri"/>
                <a:cs typeface="Calibri"/>
              </a:rPr>
              <a:t>r</a:t>
            </a:r>
            <a:r>
              <a:rPr u="sng" spc="-7" dirty="0">
                <a:latin typeface="Calibri"/>
                <a:cs typeface="Calibri"/>
              </a:rPr>
              <a:t>e</a:t>
            </a:r>
            <a:r>
              <a:rPr u="sng" dirty="0">
                <a:latin typeface="Calibri"/>
                <a:cs typeface="Calibri"/>
              </a:rPr>
              <a:t>d A</a:t>
            </a:r>
            <a:r>
              <a:rPr u="sng" spc="-7" dirty="0">
                <a:latin typeface="Calibri"/>
                <a:cs typeface="Calibri"/>
              </a:rPr>
              <a:t>w</a:t>
            </a:r>
            <a:r>
              <a:rPr u="sng" spc="-3" dirty="0">
                <a:latin typeface="Calibri"/>
                <a:cs typeface="Calibri"/>
              </a:rPr>
              <a:t>ar</a:t>
            </a:r>
            <a:r>
              <a:rPr u="sng" dirty="0">
                <a:latin typeface="Calibri"/>
                <a:cs typeface="Calibri"/>
              </a:rPr>
              <a:t>d Ex</a:t>
            </a:r>
            <a:r>
              <a:rPr u="sng" spc="-3" dirty="0">
                <a:latin typeface="Calibri"/>
                <a:cs typeface="Calibri"/>
              </a:rPr>
              <a:t>p</a:t>
            </a:r>
            <a:r>
              <a:rPr u="sng" spc="-7" dirty="0">
                <a:latin typeface="Calibri"/>
                <a:cs typeface="Calibri"/>
              </a:rPr>
              <a:t>e</a:t>
            </a:r>
            <a:r>
              <a:rPr u="sng" spc="-3" dirty="0">
                <a:latin typeface="Calibri"/>
                <a:cs typeface="Calibri"/>
              </a:rPr>
              <a:t>nd</a:t>
            </a:r>
            <a:r>
              <a:rPr u="sng" dirty="0">
                <a:latin typeface="Calibri"/>
                <a:cs typeface="Calibri"/>
              </a:rPr>
              <a:t>i</a:t>
            </a:r>
            <a:r>
              <a:rPr u="sng" spc="-3" dirty="0">
                <a:latin typeface="Calibri"/>
                <a:cs typeface="Calibri"/>
              </a:rPr>
              <a:t>tur</a:t>
            </a:r>
            <a:r>
              <a:rPr u="sng" dirty="0">
                <a:latin typeface="Calibri"/>
                <a:cs typeface="Calibri"/>
              </a:rPr>
              <a:t>e </a:t>
            </a:r>
            <a:r>
              <a:rPr u="sng" spc="3" dirty="0">
                <a:latin typeface="Calibri"/>
                <a:cs typeface="Calibri"/>
              </a:rPr>
              <a:t>T</a:t>
            </a:r>
            <a:r>
              <a:rPr u="sng" spc="-3" dirty="0">
                <a:latin typeface="Calibri"/>
                <a:cs typeface="Calibri"/>
              </a:rPr>
              <a:t>yp</a:t>
            </a:r>
            <a:r>
              <a:rPr u="sng" dirty="0">
                <a:latin typeface="Calibri"/>
                <a:cs typeface="Calibri"/>
              </a:rPr>
              <a:t>e M</a:t>
            </a:r>
            <a:r>
              <a:rPr u="sng" spc="-3" dirty="0">
                <a:latin typeface="Calibri"/>
                <a:cs typeface="Calibri"/>
              </a:rPr>
              <a:t>atr</a:t>
            </a:r>
            <a:r>
              <a:rPr u="sng" dirty="0">
                <a:latin typeface="Calibri"/>
                <a:cs typeface="Calibri"/>
              </a:rPr>
              <a:t>ix </a:t>
            </a:r>
            <a:r>
              <a:rPr u="sng" spc="-7" dirty="0">
                <a:latin typeface="Calibri"/>
                <a:cs typeface="Calibri"/>
              </a:rPr>
              <a:t>De</a:t>
            </a:r>
            <a:r>
              <a:rPr u="sng" dirty="0">
                <a:latin typeface="Calibri"/>
                <a:cs typeface="Calibri"/>
              </a:rPr>
              <a:t>c 2017</a:t>
            </a:r>
          </a:p>
        </p:txBody>
      </p:sp>
      <p:graphicFrame>
        <p:nvGraphicFramePr>
          <p:cNvPr id="3" name="object 3"/>
          <p:cNvGraphicFramePr>
            <a:graphicFrameLocks noGrp="1"/>
          </p:cNvGraphicFramePr>
          <p:nvPr>
            <p:extLst>
              <p:ext uri="{D42A27DB-BD31-4B8C-83A1-F6EECF244321}">
                <p14:modId xmlns:p14="http://schemas.microsoft.com/office/powerpoint/2010/main" val="3075492803"/>
              </p:ext>
            </p:extLst>
          </p:nvPr>
        </p:nvGraphicFramePr>
        <p:xfrm>
          <a:off x="1649339" y="488252"/>
          <a:ext cx="9725111" cy="6211651"/>
        </p:xfrm>
        <a:graphic>
          <a:graphicData uri="http://schemas.openxmlformats.org/drawingml/2006/table">
            <a:tbl>
              <a:tblPr firstRow="1" bandRow="1">
                <a:tableStyleId>{2D5ABB26-0587-4C30-8999-92F81FD0307C}</a:tableStyleId>
              </a:tblPr>
              <a:tblGrid>
                <a:gridCol w="206033"/>
                <a:gridCol w="1413483"/>
                <a:gridCol w="1221829"/>
                <a:gridCol w="1892641"/>
                <a:gridCol w="1692986"/>
                <a:gridCol w="1461409"/>
                <a:gridCol w="1836730"/>
              </a:tblGrid>
              <a:tr h="249578">
                <a:tc>
                  <a:txBody>
                    <a:bodyPr/>
                    <a:lstStyle/>
                    <a:p>
                      <a:endParaRPr sz="700" dirty="0">
                        <a:latin typeface="Calibri"/>
                        <a:cs typeface="Calibri"/>
                      </a:endParaRPr>
                    </a:p>
                  </a:txBody>
                  <a:tcPr marL="0" marR="0" marT="0" marB="0">
                    <a:lnL w="13462">
                      <a:solidFill>
                        <a:srgbClr val="000000"/>
                      </a:solidFill>
                      <a:prstDash val="solid"/>
                    </a:lnL>
                    <a:lnR w="13462">
                      <a:solidFill>
                        <a:srgbClr val="000000"/>
                      </a:solidFill>
                      <a:prstDash val="solid"/>
                    </a:lnR>
                    <a:lnT w="13449">
                      <a:solidFill>
                        <a:srgbClr val="000000"/>
                      </a:solidFill>
                      <a:prstDash val="solid"/>
                    </a:lnT>
                    <a:lnB w="13449">
                      <a:solidFill>
                        <a:srgbClr val="000000"/>
                      </a:solidFill>
                      <a:prstDash val="solid"/>
                    </a:lnB>
                  </a:tcPr>
                </a:tc>
                <a:tc>
                  <a:txBody>
                    <a:bodyPr/>
                    <a:lstStyle/>
                    <a:p>
                      <a:pPr marL="11430" algn="ctr">
                        <a:lnSpc>
                          <a:spcPct val="100000"/>
                        </a:lnSpc>
                      </a:pPr>
                      <a:r>
                        <a:rPr sz="700" dirty="0">
                          <a:latin typeface="Segoe UI"/>
                          <a:cs typeface="Segoe UI"/>
                        </a:rPr>
                        <a:t>A</a:t>
                      </a:r>
                      <a:endParaRPr sz="700">
                        <a:latin typeface="Segoe UI"/>
                        <a:cs typeface="Segoe UI"/>
                      </a:endParaRPr>
                    </a:p>
                  </a:txBody>
                  <a:tcPr marL="0" marR="0" marT="0" marB="0">
                    <a:lnL w="13462">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0160" algn="ctr">
                        <a:lnSpc>
                          <a:spcPct val="100000"/>
                        </a:lnSpc>
                      </a:pPr>
                      <a:r>
                        <a:rPr sz="700" dirty="0">
                          <a:latin typeface="Segoe UI"/>
                          <a:cs typeface="Segoe UI"/>
                        </a:rPr>
                        <a:t>B</a:t>
                      </a:r>
                      <a:endParaRPr sz="700">
                        <a:latin typeface="Segoe UI"/>
                        <a:cs typeface="Segoe U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12065" algn="ctr">
                        <a:lnSpc>
                          <a:spcPct val="100000"/>
                        </a:lnSpc>
                      </a:pPr>
                      <a:r>
                        <a:rPr sz="700" dirty="0">
                          <a:latin typeface="Segoe UI"/>
                          <a:cs typeface="Segoe UI"/>
                        </a:rPr>
                        <a:t>C</a:t>
                      </a:r>
                      <a:endParaRPr sz="700">
                        <a:latin typeface="Segoe UI"/>
                        <a:cs typeface="Segoe U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12065" algn="ctr">
                        <a:lnSpc>
                          <a:spcPct val="100000"/>
                        </a:lnSpc>
                      </a:pPr>
                      <a:r>
                        <a:rPr sz="700" dirty="0">
                          <a:latin typeface="Segoe UI"/>
                          <a:cs typeface="Segoe UI"/>
                        </a:rPr>
                        <a:t>D</a:t>
                      </a:r>
                      <a:endParaRPr sz="700">
                        <a:latin typeface="Segoe UI"/>
                        <a:cs typeface="Segoe U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c>
                  <a:txBody>
                    <a:bodyPr/>
                    <a:lstStyle/>
                    <a:p>
                      <a:pPr marL="9525" algn="ctr">
                        <a:lnSpc>
                          <a:spcPct val="100000"/>
                        </a:lnSpc>
                      </a:pPr>
                      <a:r>
                        <a:rPr sz="700" dirty="0">
                          <a:latin typeface="Segoe UI"/>
                          <a:cs typeface="Segoe UI"/>
                        </a:rPr>
                        <a:t>E</a:t>
                      </a:r>
                      <a:endParaRPr sz="700">
                        <a:latin typeface="Segoe UI"/>
                        <a:cs typeface="Segoe U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49">
                      <a:solidFill>
                        <a:srgbClr val="000000"/>
                      </a:solidFill>
                      <a:prstDash val="solid"/>
                    </a:lnB>
                  </a:tcPr>
                </a:tc>
                <a:tc>
                  <a:txBody>
                    <a:bodyPr/>
                    <a:lstStyle/>
                    <a:p>
                      <a:pPr marL="9525" algn="ctr">
                        <a:lnSpc>
                          <a:spcPct val="100000"/>
                        </a:lnSpc>
                      </a:pPr>
                      <a:r>
                        <a:rPr sz="700" dirty="0">
                          <a:latin typeface="Segoe UI"/>
                          <a:cs typeface="Segoe UI"/>
                        </a:rPr>
                        <a:t>F</a:t>
                      </a:r>
                      <a:endParaRPr sz="700">
                        <a:latin typeface="Segoe UI"/>
                        <a:cs typeface="Segoe U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49">
                      <a:solidFill>
                        <a:srgbClr val="000000"/>
                      </a:solidFill>
                      <a:prstDash val="solid"/>
                    </a:lnB>
                  </a:tcPr>
                </a:tc>
              </a:tr>
              <a:tr h="745116">
                <a:tc>
                  <a:txBody>
                    <a:bodyPr/>
                    <a:lstStyle/>
                    <a:p>
                      <a:pPr marL="9525" algn="ctr">
                        <a:lnSpc>
                          <a:spcPct val="100000"/>
                        </a:lnSpc>
                      </a:pPr>
                      <a:r>
                        <a:rPr sz="700" dirty="0">
                          <a:latin typeface="Segoe UI"/>
                          <a:cs typeface="Segoe UI"/>
                        </a:rPr>
                        <a:t>1</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49">
                      <a:solidFill>
                        <a:srgbClr val="000000"/>
                      </a:solidFill>
                      <a:prstDash val="solid"/>
                    </a:lnT>
                    <a:lnB w="13461">
                      <a:solidFill>
                        <a:srgbClr val="000000"/>
                      </a:solidFill>
                      <a:prstDash val="solid"/>
                    </a:lnB>
                  </a:tcPr>
                </a:tc>
                <a:tc>
                  <a:txBody>
                    <a:bodyPr/>
                    <a:lstStyle/>
                    <a:p>
                      <a:pPr marL="379095">
                        <a:lnSpc>
                          <a:spcPct val="100000"/>
                        </a:lnSpc>
                      </a:pPr>
                      <a:r>
                        <a:rPr sz="700" b="1" spc="5" dirty="0">
                          <a:latin typeface="Calibri"/>
                          <a:cs typeface="Calibri"/>
                        </a:rPr>
                        <a:t>E</a:t>
                      </a:r>
                      <a:r>
                        <a:rPr sz="700" b="1" dirty="0">
                          <a:latin typeface="Calibri"/>
                          <a:cs typeface="Calibri"/>
                        </a:rPr>
                        <a:t>x</a:t>
                      </a:r>
                      <a:r>
                        <a:rPr sz="700" b="1" spc="-5" dirty="0">
                          <a:latin typeface="Calibri"/>
                          <a:cs typeface="Calibri"/>
                        </a:rPr>
                        <a:t>p</a:t>
                      </a:r>
                      <a:r>
                        <a:rPr sz="700" b="1" dirty="0">
                          <a:latin typeface="Calibri"/>
                          <a:cs typeface="Calibri"/>
                        </a:rPr>
                        <a:t>e</a:t>
                      </a:r>
                      <a:r>
                        <a:rPr sz="700" b="1" spc="-5" dirty="0">
                          <a:latin typeface="Calibri"/>
                          <a:cs typeface="Calibri"/>
                        </a:rPr>
                        <a:t>nd</a:t>
                      </a:r>
                      <a:r>
                        <a:rPr sz="700" b="1" dirty="0">
                          <a:latin typeface="Calibri"/>
                          <a:cs typeface="Calibri"/>
                        </a:rPr>
                        <a:t>it</a:t>
                      </a:r>
                      <a:r>
                        <a:rPr sz="700" b="1" spc="-5" dirty="0">
                          <a:latin typeface="Calibri"/>
                          <a:cs typeface="Calibri"/>
                        </a:rPr>
                        <a:t>u</a:t>
                      </a:r>
                      <a:r>
                        <a:rPr sz="700" b="1" spc="5" dirty="0">
                          <a:latin typeface="Calibri"/>
                          <a:cs typeface="Calibri"/>
                        </a:rPr>
                        <a:t>r</a:t>
                      </a:r>
                      <a:r>
                        <a:rPr sz="700" b="1" dirty="0">
                          <a:latin typeface="Calibri"/>
                          <a:cs typeface="Calibri"/>
                        </a:rPr>
                        <a:t>e</a:t>
                      </a:r>
                      <a:r>
                        <a:rPr sz="700" b="1" spc="10" dirty="0">
                          <a:latin typeface="Calibri"/>
                          <a:cs typeface="Calibri"/>
                        </a:rPr>
                        <a:t> </a:t>
                      </a:r>
                      <a:r>
                        <a:rPr sz="700" b="1" spc="-5" dirty="0">
                          <a:latin typeface="Calibri"/>
                          <a:cs typeface="Calibri"/>
                        </a:rPr>
                        <a:t>T</a:t>
                      </a:r>
                      <a:r>
                        <a:rPr sz="700" b="1" spc="5" dirty="0">
                          <a:latin typeface="Calibri"/>
                          <a:cs typeface="Calibri"/>
                        </a:rPr>
                        <a:t>y</a:t>
                      </a:r>
                      <a:r>
                        <a:rPr sz="700" b="1" spc="-5" dirty="0">
                          <a:latin typeface="Calibri"/>
                          <a:cs typeface="Calibri"/>
                        </a:rPr>
                        <a:t>p</a:t>
                      </a:r>
                      <a:r>
                        <a:rPr sz="700" b="1" dirty="0">
                          <a:latin typeface="Calibri"/>
                          <a:cs typeface="Calibri"/>
                        </a:rPr>
                        <a:t>e</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441959">
                        <a:lnSpc>
                          <a:spcPct val="100000"/>
                        </a:lnSpc>
                      </a:pPr>
                      <a:r>
                        <a:rPr sz="700" b="1" dirty="0">
                          <a:latin typeface="Calibri"/>
                          <a:cs typeface="Calibri"/>
                        </a:rPr>
                        <a:t>R</a:t>
                      </a:r>
                      <a:r>
                        <a:rPr sz="700" b="1" spc="-5" dirty="0">
                          <a:latin typeface="Calibri"/>
                          <a:cs typeface="Calibri"/>
                        </a:rPr>
                        <a:t>o</a:t>
                      </a:r>
                      <a:r>
                        <a:rPr sz="700" b="1" dirty="0">
                          <a:latin typeface="Calibri"/>
                          <a:cs typeface="Calibri"/>
                        </a:rPr>
                        <a:t>lls</a:t>
                      </a:r>
                      <a:r>
                        <a:rPr sz="700" b="1" spc="15" dirty="0">
                          <a:latin typeface="Calibri"/>
                          <a:cs typeface="Calibri"/>
                        </a:rPr>
                        <a:t> </a:t>
                      </a:r>
                      <a:r>
                        <a:rPr sz="700" b="1" spc="-5" dirty="0">
                          <a:latin typeface="Calibri"/>
                          <a:cs typeface="Calibri"/>
                        </a:rPr>
                        <a:t>U</a:t>
                      </a:r>
                      <a:r>
                        <a:rPr sz="700" b="1" dirty="0">
                          <a:latin typeface="Calibri"/>
                          <a:cs typeface="Calibri"/>
                        </a:rPr>
                        <a:t>p</a:t>
                      </a:r>
                      <a:r>
                        <a:rPr sz="700" b="1" spc="5" dirty="0">
                          <a:latin typeface="Calibri"/>
                          <a:cs typeface="Calibri"/>
                        </a:rPr>
                        <a:t> </a:t>
                      </a:r>
                      <a:r>
                        <a:rPr sz="700" b="1" spc="-5" dirty="0">
                          <a:latin typeface="Calibri"/>
                          <a:cs typeface="Calibri"/>
                        </a:rPr>
                        <a:t>T</a:t>
                      </a:r>
                      <a:r>
                        <a:rPr sz="700" b="1" dirty="0">
                          <a:latin typeface="Calibri"/>
                          <a:cs typeface="Calibri"/>
                        </a:rPr>
                        <a:t>o</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533400">
                        <a:lnSpc>
                          <a:spcPct val="100000"/>
                        </a:lnSpc>
                      </a:pPr>
                      <a:r>
                        <a:rPr sz="700" b="1" spc="5" dirty="0">
                          <a:latin typeface="Calibri"/>
                          <a:cs typeface="Calibri"/>
                        </a:rPr>
                        <a:t>E</a:t>
                      </a:r>
                      <a:r>
                        <a:rPr sz="700" b="1" dirty="0">
                          <a:latin typeface="Calibri"/>
                          <a:cs typeface="Calibri"/>
                        </a:rPr>
                        <a:t>x</a:t>
                      </a:r>
                      <a:r>
                        <a:rPr sz="700" b="1" spc="-5" dirty="0">
                          <a:latin typeface="Calibri"/>
                          <a:cs typeface="Calibri"/>
                        </a:rPr>
                        <a:t>p</a:t>
                      </a:r>
                      <a:r>
                        <a:rPr sz="700" b="1" dirty="0">
                          <a:latin typeface="Calibri"/>
                          <a:cs typeface="Calibri"/>
                        </a:rPr>
                        <a:t>e</a:t>
                      </a:r>
                      <a:r>
                        <a:rPr sz="700" b="1" spc="-5" dirty="0">
                          <a:latin typeface="Calibri"/>
                          <a:cs typeface="Calibri"/>
                        </a:rPr>
                        <a:t>nd</a:t>
                      </a:r>
                      <a:r>
                        <a:rPr sz="700" b="1" dirty="0">
                          <a:latin typeface="Calibri"/>
                          <a:cs typeface="Calibri"/>
                        </a:rPr>
                        <a:t>it</a:t>
                      </a:r>
                      <a:r>
                        <a:rPr sz="700" b="1" spc="-5" dirty="0">
                          <a:latin typeface="Calibri"/>
                          <a:cs typeface="Calibri"/>
                        </a:rPr>
                        <a:t>u</a:t>
                      </a:r>
                      <a:r>
                        <a:rPr sz="700" b="1" spc="5" dirty="0">
                          <a:latin typeface="Calibri"/>
                          <a:cs typeface="Calibri"/>
                        </a:rPr>
                        <a:t>r</a:t>
                      </a:r>
                      <a:r>
                        <a:rPr sz="700" b="1" dirty="0">
                          <a:latin typeface="Calibri"/>
                          <a:cs typeface="Calibri"/>
                        </a:rPr>
                        <a:t>e</a:t>
                      </a:r>
                      <a:r>
                        <a:rPr sz="700" b="1" spc="10" dirty="0">
                          <a:latin typeface="Calibri"/>
                          <a:cs typeface="Calibri"/>
                        </a:rPr>
                        <a:t> </a:t>
                      </a:r>
                      <a:r>
                        <a:rPr sz="700" b="1" spc="5" dirty="0">
                          <a:latin typeface="Calibri"/>
                          <a:cs typeface="Calibri"/>
                        </a:rPr>
                        <a:t>D</a:t>
                      </a:r>
                      <a:r>
                        <a:rPr sz="700" b="1" dirty="0">
                          <a:latin typeface="Calibri"/>
                          <a:cs typeface="Calibri"/>
                        </a:rPr>
                        <a:t>efi</a:t>
                      </a:r>
                      <a:r>
                        <a:rPr sz="700" b="1" spc="-5" dirty="0">
                          <a:latin typeface="Calibri"/>
                          <a:cs typeface="Calibri"/>
                        </a:rPr>
                        <a:t>n</a:t>
                      </a:r>
                      <a:r>
                        <a:rPr sz="700" b="1" dirty="0">
                          <a:latin typeface="Calibri"/>
                          <a:cs typeface="Calibri"/>
                        </a:rPr>
                        <a:t>iti</a:t>
                      </a:r>
                      <a:r>
                        <a:rPr sz="700" b="1" spc="-5" dirty="0">
                          <a:latin typeface="Calibri"/>
                          <a:cs typeface="Calibri"/>
                        </a:rPr>
                        <a:t>o</a:t>
                      </a:r>
                      <a:r>
                        <a:rPr sz="700" b="1" dirty="0">
                          <a:latin typeface="Calibri"/>
                          <a:cs typeface="Calibri"/>
                        </a:rPr>
                        <a:t>n</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1270" algn="ctr">
                        <a:lnSpc>
                          <a:spcPct val="100000"/>
                        </a:lnSpc>
                      </a:pPr>
                      <a:r>
                        <a:rPr sz="700" b="1" spc="-5" dirty="0">
                          <a:latin typeface="Calibri"/>
                          <a:cs typeface="Calibri"/>
                        </a:rPr>
                        <a:t>U</a:t>
                      </a:r>
                      <a:r>
                        <a:rPr sz="700" b="1" spc="5" dirty="0">
                          <a:latin typeface="Calibri"/>
                          <a:cs typeface="Calibri"/>
                        </a:rPr>
                        <a:t>s</a:t>
                      </a:r>
                      <a:r>
                        <a:rPr sz="700" b="1" spc="-5" dirty="0">
                          <a:latin typeface="Calibri"/>
                          <a:cs typeface="Calibri"/>
                        </a:rPr>
                        <a:t>a</a:t>
                      </a:r>
                      <a:r>
                        <a:rPr sz="700" b="1" dirty="0">
                          <a:latin typeface="Calibri"/>
                          <a:cs typeface="Calibri"/>
                        </a:rPr>
                        <a:t>ge</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96520">
                        <a:lnSpc>
                          <a:spcPct val="100000"/>
                        </a:lnSpc>
                      </a:pPr>
                      <a:r>
                        <a:rPr sz="700" b="1" dirty="0">
                          <a:latin typeface="Calibri"/>
                          <a:cs typeface="Calibri"/>
                        </a:rPr>
                        <a:t>Re</a:t>
                      </a:r>
                      <a:r>
                        <a:rPr sz="700" b="1" spc="5" dirty="0">
                          <a:latin typeface="Calibri"/>
                          <a:cs typeface="Calibri"/>
                        </a:rPr>
                        <a:t>s</a:t>
                      </a:r>
                      <a:r>
                        <a:rPr sz="700" b="1" dirty="0">
                          <a:latin typeface="Calibri"/>
                          <a:cs typeface="Calibri"/>
                        </a:rPr>
                        <a:t>t</a:t>
                      </a:r>
                      <a:r>
                        <a:rPr sz="700" b="1" spc="5" dirty="0">
                          <a:latin typeface="Calibri"/>
                          <a:cs typeface="Calibri"/>
                        </a:rPr>
                        <a:t>r</a:t>
                      </a:r>
                      <a:r>
                        <a:rPr sz="700" b="1" dirty="0">
                          <a:latin typeface="Calibri"/>
                          <a:cs typeface="Calibri"/>
                        </a:rPr>
                        <a:t>icted</a:t>
                      </a:r>
                      <a:r>
                        <a:rPr sz="700" b="1" spc="5" dirty="0">
                          <a:latin typeface="Calibri"/>
                          <a:cs typeface="Calibri"/>
                        </a:rPr>
                        <a:t> E</a:t>
                      </a:r>
                      <a:r>
                        <a:rPr sz="700" b="1" dirty="0">
                          <a:latin typeface="Calibri"/>
                          <a:cs typeface="Calibri"/>
                        </a:rPr>
                        <a:t>x</a:t>
                      </a:r>
                      <a:r>
                        <a:rPr sz="700" b="1" spc="-5" dirty="0">
                          <a:latin typeface="Calibri"/>
                          <a:cs typeface="Calibri"/>
                        </a:rPr>
                        <a:t>p</a:t>
                      </a:r>
                      <a:r>
                        <a:rPr sz="700" b="1" dirty="0">
                          <a:latin typeface="Calibri"/>
                          <a:cs typeface="Calibri"/>
                        </a:rPr>
                        <a:t>e</a:t>
                      </a:r>
                      <a:r>
                        <a:rPr sz="700" b="1" spc="-5" dirty="0">
                          <a:latin typeface="Calibri"/>
                          <a:cs typeface="Calibri"/>
                        </a:rPr>
                        <a:t>nd</a:t>
                      </a:r>
                      <a:r>
                        <a:rPr sz="700" b="1" dirty="0">
                          <a:latin typeface="Calibri"/>
                          <a:cs typeface="Calibri"/>
                        </a:rPr>
                        <a:t>it</a:t>
                      </a:r>
                      <a:r>
                        <a:rPr sz="700" b="1" spc="-5" dirty="0">
                          <a:latin typeface="Calibri"/>
                          <a:cs typeface="Calibri"/>
                        </a:rPr>
                        <a:t>u</a:t>
                      </a:r>
                      <a:r>
                        <a:rPr sz="700" b="1" spc="5" dirty="0">
                          <a:latin typeface="Calibri"/>
                          <a:cs typeface="Calibri"/>
                        </a:rPr>
                        <a:t>r</a:t>
                      </a:r>
                      <a:r>
                        <a:rPr sz="700" b="1" dirty="0">
                          <a:latin typeface="Calibri"/>
                          <a:cs typeface="Calibri"/>
                        </a:rPr>
                        <a:t>e</a:t>
                      </a:r>
                      <a:r>
                        <a:rPr sz="700" b="1" spc="10" dirty="0">
                          <a:latin typeface="Calibri"/>
                          <a:cs typeface="Calibri"/>
                        </a:rPr>
                        <a:t> </a:t>
                      </a:r>
                      <a:r>
                        <a:rPr sz="700" b="1" spc="-5" dirty="0">
                          <a:latin typeface="Calibri"/>
                          <a:cs typeface="Calibri"/>
                        </a:rPr>
                        <a:t>T</a:t>
                      </a:r>
                      <a:r>
                        <a:rPr sz="700" b="1" spc="5" dirty="0">
                          <a:latin typeface="Calibri"/>
                          <a:cs typeface="Calibri"/>
                        </a:rPr>
                        <a:t>y</a:t>
                      </a:r>
                      <a:r>
                        <a:rPr sz="700" b="1" spc="-5" dirty="0">
                          <a:latin typeface="Calibri"/>
                          <a:cs typeface="Calibri"/>
                        </a:rPr>
                        <a:t>p</a:t>
                      </a:r>
                      <a:r>
                        <a:rPr sz="700" b="1" dirty="0">
                          <a:latin typeface="Calibri"/>
                          <a:cs typeface="Calibri"/>
                        </a:rPr>
                        <a:t>e</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49">
                      <a:solidFill>
                        <a:srgbClr val="000000"/>
                      </a:solidFill>
                      <a:prstDash val="solid"/>
                    </a:lnT>
                    <a:lnB w="13461">
                      <a:solidFill>
                        <a:srgbClr val="000000"/>
                      </a:solidFill>
                      <a:prstDash val="solid"/>
                    </a:lnB>
                    <a:solidFill>
                      <a:srgbClr val="DADADA"/>
                    </a:solidFill>
                  </a:tcPr>
                </a:tc>
                <a:tc>
                  <a:txBody>
                    <a:bodyPr/>
                    <a:lstStyle/>
                    <a:p>
                      <a:pPr marL="946150" marR="198755" indent="-737870">
                        <a:lnSpc>
                          <a:spcPct val="110300"/>
                        </a:lnSpc>
                      </a:pPr>
                      <a:r>
                        <a:rPr sz="700" b="1" spc="5" dirty="0">
                          <a:latin typeface="Calibri"/>
                          <a:cs typeface="Calibri"/>
                        </a:rPr>
                        <a:t>C</a:t>
                      </a:r>
                      <a:r>
                        <a:rPr sz="700" b="1" spc="-5" dirty="0">
                          <a:latin typeface="Calibri"/>
                          <a:cs typeface="Calibri"/>
                        </a:rPr>
                        <a:t>ha</a:t>
                      </a:r>
                      <a:r>
                        <a:rPr sz="700" b="1" spc="5" dirty="0">
                          <a:latin typeface="Calibri"/>
                          <a:cs typeface="Calibri"/>
                        </a:rPr>
                        <a:t>r</a:t>
                      </a:r>
                      <a:r>
                        <a:rPr sz="700" b="1" dirty="0">
                          <a:latin typeface="Calibri"/>
                          <a:cs typeface="Calibri"/>
                        </a:rPr>
                        <a:t>ge</a:t>
                      </a:r>
                      <a:r>
                        <a:rPr sz="700" b="1" spc="-5" dirty="0">
                          <a:latin typeface="Calibri"/>
                          <a:cs typeface="Calibri"/>
                        </a:rPr>
                        <a:t>ab</a:t>
                      </a:r>
                      <a:r>
                        <a:rPr sz="700" b="1" dirty="0">
                          <a:latin typeface="Calibri"/>
                          <a:cs typeface="Calibri"/>
                        </a:rPr>
                        <a:t>le</a:t>
                      </a:r>
                      <a:r>
                        <a:rPr sz="700" b="1" spc="10" dirty="0">
                          <a:latin typeface="Calibri"/>
                          <a:cs typeface="Calibri"/>
                        </a:rPr>
                        <a:t> </a:t>
                      </a:r>
                      <a:r>
                        <a:rPr sz="700" b="1" dirty="0">
                          <a:latin typeface="Calibri"/>
                          <a:cs typeface="Calibri"/>
                        </a:rPr>
                        <a:t>to</a:t>
                      </a:r>
                      <a:r>
                        <a:rPr sz="700" b="1" spc="5" dirty="0">
                          <a:latin typeface="Calibri"/>
                          <a:cs typeface="Calibri"/>
                        </a:rPr>
                        <a:t> </a:t>
                      </a:r>
                      <a:r>
                        <a:rPr sz="700" b="1" dirty="0">
                          <a:latin typeface="Calibri"/>
                          <a:cs typeface="Calibri"/>
                        </a:rPr>
                        <a:t>fe</a:t>
                      </a:r>
                      <a:r>
                        <a:rPr sz="700" b="1" spc="-5" dirty="0">
                          <a:latin typeface="Calibri"/>
                          <a:cs typeface="Calibri"/>
                        </a:rPr>
                        <a:t>d</a:t>
                      </a:r>
                      <a:r>
                        <a:rPr sz="700" b="1" dirty="0">
                          <a:latin typeface="Calibri"/>
                          <a:cs typeface="Calibri"/>
                        </a:rPr>
                        <a:t>e</a:t>
                      </a:r>
                      <a:r>
                        <a:rPr sz="700" b="1" spc="5" dirty="0">
                          <a:latin typeface="Calibri"/>
                          <a:cs typeface="Calibri"/>
                        </a:rPr>
                        <a:t>r</a:t>
                      </a:r>
                      <a:r>
                        <a:rPr sz="700" b="1" spc="-5" dirty="0">
                          <a:latin typeface="Calibri"/>
                          <a:cs typeface="Calibri"/>
                        </a:rPr>
                        <a:t>a</a:t>
                      </a:r>
                      <a:r>
                        <a:rPr sz="700" b="1" dirty="0">
                          <a:latin typeface="Calibri"/>
                          <a:cs typeface="Calibri"/>
                        </a:rPr>
                        <a:t>l</a:t>
                      </a:r>
                      <a:r>
                        <a:rPr sz="700" b="1" spc="5" dirty="0">
                          <a:latin typeface="Calibri"/>
                          <a:cs typeface="Calibri"/>
                        </a:rPr>
                        <a:t> s</a:t>
                      </a:r>
                      <a:r>
                        <a:rPr sz="700" b="1" spc="-5" dirty="0">
                          <a:latin typeface="Calibri"/>
                          <a:cs typeface="Calibri"/>
                        </a:rPr>
                        <a:t>pon</a:t>
                      </a:r>
                      <a:r>
                        <a:rPr sz="700" b="1" spc="5" dirty="0">
                          <a:latin typeface="Calibri"/>
                          <a:cs typeface="Calibri"/>
                        </a:rPr>
                        <a:t>s</a:t>
                      </a:r>
                      <a:r>
                        <a:rPr sz="700" b="1" spc="-5" dirty="0">
                          <a:latin typeface="Calibri"/>
                          <a:cs typeface="Calibri"/>
                        </a:rPr>
                        <a:t>o</a:t>
                      </a:r>
                      <a:r>
                        <a:rPr sz="700" b="1" spc="5" dirty="0">
                          <a:latin typeface="Calibri"/>
                          <a:cs typeface="Calibri"/>
                        </a:rPr>
                        <a:t>r</a:t>
                      </a:r>
                      <a:r>
                        <a:rPr sz="700" b="1" dirty="0">
                          <a:latin typeface="Calibri"/>
                          <a:cs typeface="Calibri"/>
                        </a:rPr>
                        <a:t>ed </a:t>
                      </a:r>
                      <a:r>
                        <a:rPr sz="700" b="1" spc="-5" dirty="0">
                          <a:latin typeface="Calibri"/>
                          <a:cs typeface="Calibri"/>
                        </a:rPr>
                        <a:t>a</a:t>
                      </a:r>
                      <a:r>
                        <a:rPr sz="700" b="1" spc="-10" dirty="0">
                          <a:latin typeface="Calibri"/>
                          <a:cs typeface="Calibri"/>
                        </a:rPr>
                        <a:t>w</a:t>
                      </a:r>
                      <a:r>
                        <a:rPr sz="700" b="1" spc="-5" dirty="0">
                          <a:latin typeface="Calibri"/>
                          <a:cs typeface="Calibri"/>
                        </a:rPr>
                        <a:t>a</a:t>
                      </a:r>
                      <a:r>
                        <a:rPr sz="700" b="1" spc="5" dirty="0">
                          <a:latin typeface="Calibri"/>
                          <a:cs typeface="Calibri"/>
                        </a:rPr>
                        <a:t>r</a:t>
                      </a:r>
                      <a:r>
                        <a:rPr sz="700" b="1" spc="-5" dirty="0">
                          <a:latin typeface="Calibri"/>
                          <a:cs typeface="Calibri"/>
                        </a:rPr>
                        <a:t>d?</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49">
                      <a:solidFill>
                        <a:srgbClr val="000000"/>
                      </a:solidFill>
                      <a:prstDash val="solid"/>
                    </a:lnT>
                    <a:lnB w="13461">
                      <a:solidFill>
                        <a:srgbClr val="000000"/>
                      </a:solidFill>
                      <a:prstDash val="solid"/>
                    </a:lnB>
                    <a:solidFill>
                      <a:srgbClr val="DADADA"/>
                    </a:solidFill>
                  </a:tcPr>
                </a:tc>
              </a:tr>
              <a:tr h="2330979">
                <a:tc>
                  <a:txBody>
                    <a:bodyPr/>
                    <a:lstStyle/>
                    <a:p>
                      <a:pPr marL="59690">
                        <a:lnSpc>
                          <a:spcPct val="100000"/>
                        </a:lnSpc>
                      </a:pPr>
                      <a:r>
                        <a:rPr sz="700" dirty="0">
                          <a:latin typeface="Segoe UI"/>
                          <a:cs typeface="Segoe UI"/>
                        </a:rPr>
                        <a:t>48</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spc="5" dirty="0">
                          <a:latin typeface="Calibri"/>
                          <a:cs typeface="Calibri"/>
                        </a:rPr>
                        <a:t>T</a:t>
                      </a:r>
                      <a:r>
                        <a:rPr sz="700" spc="-5" dirty="0">
                          <a:latin typeface="Calibri"/>
                          <a:cs typeface="Calibri"/>
                        </a:rPr>
                        <a:t>rav</a:t>
                      </a:r>
                      <a:r>
                        <a:rPr sz="700" spc="-10" dirty="0">
                          <a:latin typeface="Calibri"/>
                          <a:cs typeface="Calibri"/>
                        </a:rPr>
                        <a:t>e</a:t>
                      </a:r>
                      <a:r>
                        <a:rPr sz="700" dirty="0">
                          <a:latin typeface="Calibri"/>
                          <a:cs typeface="Calibri"/>
                        </a:rPr>
                        <a:t>l</a:t>
                      </a:r>
                      <a:r>
                        <a:rPr sz="700" spc="10" dirty="0">
                          <a:latin typeface="Calibri"/>
                          <a:cs typeface="Calibri"/>
                        </a:rPr>
                        <a:t> </a:t>
                      </a:r>
                      <a:r>
                        <a:rPr sz="700" dirty="0">
                          <a:latin typeface="Calibri"/>
                          <a:cs typeface="Calibri"/>
                        </a:rPr>
                        <a:t>-</a:t>
                      </a:r>
                      <a:r>
                        <a:rPr sz="700" spc="5" dirty="0">
                          <a:latin typeface="Calibri"/>
                          <a:cs typeface="Calibri"/>
                        </a:rPr>
                        <a:t> </a:t>
                      </a:r>
                      <a:r>
                        <a:rPr sz="700" dirty="0">
                          <a:latin typeface="Calibri"/>
                          <a:cs typeface="Calibri"/>
                        </a:rPr>
                        <a:t>F</a:t>
                      </a:r>
                      <a:r>
                        <a:rPr sz="700" spc="-10" dirty="0">
                          <a:latin typeface="Calibri"/>
                          <a:cs typeface="Calibri"/>
                        </a:rPr>
                        <a:t>o</a:t>
                      </a:r>
                      <a:r>
                        <a:rPr sz="700" spc="-5" dirty="0">
                          <a:latin typeface="Calibri"/>
                          <a:cs typeface="Calibri"/>
                        </a:rPr>
                        <a:t>r</a:t>
                      </a:r>
                      <a:r>
                        <a:rPr sz="700" spc="-10" dirty="0">
                          <a:latin typeface="Calibri"/>
                          <a:cs typeface="Calibri"/>
                        </a:rPr>
                        <a:t>e</a:t>
                      </a:r>
                      <a:r>
                        <a:rPr sz="700" dirty="0">
                          <a:latin typeface="Calibri"/>
                          <a:cs typeface="Calibri"/>
                        </a:rPr>
                        <a:t>i</a:t>
                      </a:r>
                      <a:r>
                        <a:rPr sz="700" spc="-10" dirty="0">
                          <a:latin typeface="Calibri"/>
                          <a:cs typeface="Calibri"/>
                        </a:rPr>
                        <a:t>g</a:t>
                      </a:r>
                      <a:r>
                        <a:rPr sz="700" dirty="0">
                          <a:latin typeface="Calibri"/>
                          <a:cs typeface="Calibri"/>
                        </a:rPr>
                        <a:t>n</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spc="5" dirty="0">
                          <a:latin typeface="Calibri"/>
                          <a:cs typeface="Calibri"/>
                        </a:rPr>
                        <a:t>T</a:t>
                      </a:r>
                      <a:r>
                        <a:rPr sz="700" spc="-5" dirty="0">
                          <a:latin typeface="Calibri"/>
                          <a:cs typeface="Calibri"/>
                        </a:rPr>
                        <a:t>rav</a:t>
                      </a:r>
                      <a:r>
                        <a:rPr sz="700" spc="-10" dirty="0">
                          <a:latin typeface="Calibri"/>
                          <a:cs typeface="Calibri"/>
                        </a:rPr>
                        <a:t>e</a:t>
                      </a:r>
                      <a:r>
                        <a:rPr sz="700" dirty="0">
                          <a:latin typeface="Calibri"/>
                          <a:cs typeface="Calibri"/>
                        </a:rPr>
                        <a:t>l</a:t>
                      </a: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53975">
                        <a:lnSpc>
                          <a:spcPct val="110300"/>
                        </a:lnSpc>
                      </a:pPr>
                      <a:r>
                        <a:rPr sz="700" spc="5" dirty="0">
                          <a:latin typeface="Calibri"/>
                          <a:cs typeface="Calibri"/>
                        </a:rPr>
                        <a:t>T</a:t>
                      </a:r>
                      <a:r>
                        <a:rPr sz="700" spc="-5" dirty="0">
                          <a:latin typeface="Calibri"/>
                          <a:cs typeface="Calibri"/>
                        </a:rPr>
                        <a:t>rav</a:t>
                      </a:r>
                      <a:r>
                        <a:rPr sz="700" spc="-10" dirty="0">
                          <a:latin typeface="Calibri"/>
                          <a:cs typeface="Calibri"/>
                        </a:rPr>
                        <a:t>e</a:t>
                      </a:r>
                      <a:r>
                        <a:rPr sz="700" dirty="0">
                          <a:latin typeface="Calibri"/>
                          <a:cs typeface="Calibri"/>
                        </a:rPr>
                        <a:t>l</a:t>
                      </a:r>
                      <a:r>
                        <a:rPr sz="700" spc="10" dirty="0">
                          <a:latin typeface="Calibri"/>
                          <a:cs typeface="Calibri"/>
                        </a:rPr>
                        <a:t>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dirty="0">
                          <a:latin typeface="Calibri"/>
                          <a:cs typeface="Calibri"/>
                        </a:rPr>
                        <a:t>i</a:t>
                      </a:r>
                      <a:r>
                        <a:rPr sz="700" spc="-5" dirty="0">
                          <a:latin typeface="Calibri"/>
                          <a:cs typeface="Calibri"/>
                        </a:rPr>
                        <a:t>ncurr</a:t>
                      </a:r>
                      <a:r>
                        <a:rPr sz="700" spc="-10" dirty="0">
                          <a:latin typeface="Calibri"/>
                          <a:cs typeface="Calibri"/>
                        </a:rPr>
                        <a:t>e</a:t>
                      </a:r>
                      <a:r>
                        <a:rPr sz="700" dirty="0">
                          <a:latin typeface="Calibri"/>
                          <a:cs typeface="Calibri"/>
                        </a:rPr>
                        <a:t>d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a</a:t>
                      </a:r>
                      <a:r>
                        <a:rPr sz="700" dirty="0">
                          <a:latin typeface="Calibri"/>
                          <a:cs typeface="Calibri"/>
                        </a:rPr>
                        <a:t>n i</a:t>
                      </a:r>
                      <a:r>
                        <a:rPr sz="700" spc="-5" dirty="0">
                          <a:latin typeface="Calibri"/>
                          <a:cs typeface="Calibri"/>
                        </a:rPr>
                        <a:t>nd</a:t>
                      </a:r>
                      <a:r>
                        <a:rPr sz="700" dirty="0">
                          <a:latin typeface="Calibri"/>
                          <a:cs typeface="Calibri"/>
                        </a:rPr>
                        <a:t>i</a:t>
                      </a:r>
                      <a:r>
                        <a:rPr sz="700" spc="-5" dirty="0">
                          <a:latin typeface="Calibri"/>
                          <a:cs typeface="Calibri"/>
                        </a:rPr>
                        <a:t>v</a:t>
                      </a:r>
                      <a:r>
                        <a:rPr sz="700" dirty="0">
                          <a:latin typeface="Calibri"/>
                          <a:cs typeface="Calibri"/>
                        </a:rPr>
                        <a:t>i</a:t>
                      </a:r>
                      <a:r>
                        <a:rPr sz="700" spc="-5" dirty="0">
                          <a:latin typeface="Calibri"/>
                          <a:cs typeface="Calibri"/>
                        </a:rPr>
                        <a:t>dua</a:t>
                      </a:r>
                      <a:r>
                        <a:rPr sz="700" dirty="0">
                          <a:latin typeface="Calibri"/>
                          <a:cs typeface="Calibri"/>
                        </a:rPr>
                        <a:t>l</a:t>
                      </a:r>
                      <a:r>
                        <a:rPr sz="700" spc="10" dirty="0">
                          <a:latin typeface="Calibri"/>
                          <a:cs typeface="Calibri"/>
                        </a:rPr>
                        <a:t> </a:t>
                      </a:r>
                      <a:r>
                        <a:rPr sz="700" spc="-10" dirty="0">
                          <a:latin typeface="Calibri"/>
                          <a:cs typeface="Calibri"/>
                        </a:rPr>
                        <a:t>o</a:t>
                      </a:r>
                      <a:r>
                        <a:rPr sz="700" dirty="0">
                          <a:latin typeface="Calibri"/>
                          <a:cs typeface="Calibri"/>
                        </a:rPr>
                        <a:t>n </a:t>
                      </a:r>
                      <a:r>
                        <a:rPr sz="700" spc="-10" dirty="0">
                          <a:latin typeface="Calibri"/>
                          <a:cs typeface="Calibri"/>
                        </a:rPr>
                        <a:t>o</a:t>
                      </a:r>
                      <a:r>
                        <a:rPr sz="700" spc="-5" dirty="0">
                          <a:latin typeface="Calibri"/>
                          <a:cs typeface="Calibri"/>
                        </a:rPr>
                        <a:t>ff</a:t>
                      </a:r>
                      <a:r>
                        <a:rPr sz="700" dirty="0">
                          <a:latin typeface="Calibri"/>
                          <a:cs typeface="Calibri"/>
                        </a:rPr>
                        <a:t>i</a:t>
                      </a:r>
                      <a:r>
                        <a:rPr sz="700" spc="-5" dirty="0">
                          <a:latin typeface="Calibri"/>
                          <a:cs typeface="Calibri"/>
                        </a:rPr>
                        <a:t>c</a:t>
                      </a:r>
                      <a:r>
                        <a:rPr sz="700" dirty="0">
                          <a:latin typeface="Calibri"/>
                          <a:cs typeface="Calibri"/>
                        </a:rPr>
                        <a:t>i</a:t>
                      </a:r>
                      <a:r>
                        <a:rPr sz="700" spc="-5" dirty="0">
                          <a:latin typeface="Calibri"/>
                          <a:cs typeface="Calibri"/>
                        </a:rPr>
                        <a:t>a</a:t>
                      </a:r>
                      <a:r>
                        <a:rPr sz="700" dirty="0">
                          <a:latin typeface="Calibri"/>
                          <a:cs typeface="Calibri"/>
                        </a:rPr>
                        <a:t>l</a:t>
                      </a:r>
                      <a:r>
                        <a:rPr sz="700" spc="10" dirty="0">
                          <a:latin typeface="Calibri"/>
                          <a:cs typeface="Calibri"/>
                        </a:rPr>
                        <a:t> </a:t>
                      </a:r>
                      <a:r>
                        <a:rPr sz="700" dirty="0">
                          <a:latin typeface="Calibri"/>
                          <a:cs typeface="Calibri"/>
                        </a:rPr>
                        <a:t>C</a:t>
                      </a:r>
                      <a:r>
                        <a:rPr sz="700" spc="-5" dirty="0">
                          <a:latin typeface="Calibri"/>
                          <a:cs typeface="Calibri"/>
                        </a:rPr>
                        <a:t>a</a:t>
                      </a:r>
                      <a:r>
                        <a:rPr sz="700" dirty="0">
                          <a:latin typeface="Calibri"/>
                          <a:cs typeface="Calibri"/>
                        </a:rPr>
                        <a:t>l</a:t>
                      </a:r>
                      <a:r>
                        <a:rPr sz="700" spc="-5" dirty="0">
                          <a:latin typeface="Calibri"/>
                          <a:cs typeface="Calibri"/>
                        </a:rPr>
                        <a:t>t</a:t>
                      </a:r>
                      <a:r>
                        <a:rPr sz="700" spc="-10" dirty="0">
                          <a:latin typeface="Calibri"/>
                          <a:cs typeface="Calibri"/>
                        </a:rPr>
                        <a:t>e</a:t>
                      </a:r>
                      <a:r>
                        <a:rPr sz="700" spc="-5" dirty="0">
                          <a:latin typeface="Calibri"/>
                          <a:cs typeface="Calibri"/>
                        </a:rPr>
                        <a:t>c</a:t>
                      </a:r>
                      <a:r>
                        <a:rPr sz="700" dirty="0">
                          <a:latin typeface="Calibri"/>
                          <a:cs typeface="Calibri"/>
                        </a:rPr>
                        <a:t>h </a:t>
                      </a:r>
                      <a:r>
                        <a:rPr sz="700" spc="-5" dirty="0">
                          <a:latin typeface="Calibri"/>
                          <a:cs typeface="Calibri"/>
                        </a:rPr>
                        <a:t>bu</a:t>
                      </a:r>
                      <a:r>
                        <a:rPr sz="700" dirty="0">
                          <a:latin typeface="Calibri"/>
                          <a:cs typeface="Calibri"/>
                        </a:rPr>
                        <a:t>si</a:t>
                      </a:r>
                      <a:r>
                        <a:rPr sz="700" spc="-5" dirty="0">
                          <a:latin typeface="Calibri"/>
                          <a:cs typeface="Calibri"/>
                        </a:rPr>
                        <a:t>n</a:t>
                      </a:r>
                      <a:r>
                        <a:rPr sz="700" spc="-10" dirty="0">
                          <a:latin typeface="Calibri"/>
                          <a:cs typeface="Calibri"/>
                        </a:rPr>
                        <a:t>e</a:t>
                      </a:r>
                      <a:r>
                        <a:rPr sz="700" dirty="0">
                          <a:latin typeface="Calibri"/>
                          <a:cs typeface="Calibri"/>
                        </a:rPr>
                        <a:t>ss</a:t>
                      </a:r>
                      <a:r>
                        <a:rPr sz="700" spc="5" dirty="0">
                          <a:latin typeface="Calibri"/>
                          <a:cs typeface="Calibri"/>
                        </a:rPr>
                        <a:t> </a:t>
                      </a:r>
                      <a:r>
                        <a:rPr sz="700" spc="-10" dirty="0">
                          <a:latin typeface="Calibri"/>
                          <a:cs typeface="Calibri"/>
                        </a:rPr>
                        <a:t>o</a:t>
                      </a:r>
                      <a:r>
                        <a:rPr sz="700" spc="-5" dirty="0">
                          <a:latin typeface="Calibri"/>
                          <a:cs typeface="Calibri"/>
                        </a:rPr>
                        <a:t>ut</a:t>
                      </a:r>
                      <a:r>
                        <a:rPr sz="700" dirty="0">
                          <a:latin typeface="Calibri"/>
                          <a:cs typeface="Calibri"/>
                        </a:rPr>
                        <a:t>si</a:t>
                      </a:r>
                      <a:r>
                        <a:rPr sz="700" spc="-5" dirty="0">
                          <a:latin typeface="Calibri"/>
                          <a:cs typeface="Calibri"/>
                        </a:rPr>
                        <a:t>d</a:t>
                      </a:r>
                      <a:r>
                        <a:rPr sz="700" dirty="0">
                          <a:latin typeface="Calibri"/>
                          <a:cs typeface="Calibri"/>
                        </a:rPr>
                        <a:t>e </a:t>
                      </a:r>
                      <a:r>
                        <a:rPr sz="700" spc="-5" dirty="0">
                          <a:latin typeface="Calibri"/>
                          <a:cs typeface="Calibri"/>
                        </a:rPr>
                        <a:t>th</a:t>
                      </a:r>
                      <a:r>
                        <a:rPr sz="700" dirty="0">
                          <a:latin typeface="Calibri"/>
                          <a:cs typeface="Calibri"/>
                        </a:rPr>
                        <a:t>e </a:t>
                      </a:r>
                      <a:r>
                        <a:rPr sz="700" spc="-5" dirty="0">
                          <a:latin typeface="Calibri"/>
                          <a:cs typeface="Calibri"/>
                        </a:rPr>
                        <a:t>U</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41910">
                        <a:lnSpc>
                          <a:spcPct val="110300"/>
                        </a:lnSpc>
                      </a:pP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a</a:t>
                      </a:r>
                      <a:r>
                        <a:rPr sz="700" dirty="0">
                          <a:latin typeface="Calibri"/>
                          <a:cs typeface="Calibri"/>
                        </a:rPr>
                        <a:t>i</a:t>
                      </a:r>
                      <a:r>
                        <a:rPr sz="700" spc="-5" dirty="0">
                          <a:latin typeface="Calibri"/>
                          <a:cs typeface="Calibri"/>
                        </a:rPr>
                        <a:t>rfar</a:t>
                      </a:r>
                      <a:r>
                        <a:rPr sz="700" dirty="0">
                          <a:latin typeface="Calibri"/>
                          <a:cs typeface="Calibri"/>
                        </a:rPr>
                        <a:t>e </a:t>
                      </a:r>
                      <a:r>
                        <a:rPr sz="700" spc="-10" dirty="0">
                          <a:latin typeface="Calibri"/>
                          <a:cs typeface="Calibri"/>
                        </a:rPr>
                        <a:t>o</a:t>
                      </a:r>
                      <a:r>
                        <a:rPr sz="700" dirty="0">
                          <a:latin typeface="Calibri"/>
                          <a:cs typeface="Calibri"/>
                        </a:rPr>
                        <a:t>n </a:t>
                      </a:r>
                      <a:r>
                        <a:rPr sz="700" spc="-5" dirty="0">
                          <a:latin typeface="Calibri"/>
                          <a:cs typeface="Calibri"/>
                        </a:rPr>
                        <a:t>n</a:t>
                      </a:r>
                      <a:r>
                        <a:rPr sz="700" spc="-10" dirty="0">
                          <a:latin typeface="Calibri"/>
                          <a:cs typeface="Calibri"/>
                        </a:rPr>
                        <a:t>o</a:t>
                      </a:r>
                      <a:r>
                        <a:rPr sz="700" spc="-5" dirty="0">
                          <a:latin typeface="Calibri"/>
                          <a:cs typeface="Calibri"/>
                        </a:rPr>
                        <a:t>n-U</a:t>
                      </a:r>
                      <a:r>
                        <a:rPr sz="700" dirty="0">
                          <a:latin typeface="Calibri"/>
                          <a:cs typeface="Calibri"/>
                        </a:rPr>
                        <a:t>S</a:t>
                      </a:r>
                      <a:r>
                        <a:rPr sz="700" spc="10" dirty="0">
                          <a:latin typeface="Calibri"/>
                          <a:cs typeface="Calibri"/>
                        </a:rPr>
                        <a:t> </a:t>
                      </a:r>
                      <a:r>
                        <a:rPr sz="700" spc="-5" dirty="0">
                          <a:latin typeface="Calibri"/>
                          <a:cs typeface="Calibri"/>
                        </a:rPr>
                        <a:t>carr</a:t>
                      </a:r>
                      <a:r>
                        <a:rPr sz="700" dirty="0">
                          <a:latin typeface="Calibri"/>
                          <a:cs typeface="Calibri"/>
                        </a:rPr>
                        <a:t>i</a:t>
                      </a:r>
                      <a:r>
                        <a:rPr sz="700" spc="-10" dirty="0">
                          <a:latin typeface="Calibri"/>
                          <a:cs typeface="Calibri"/>
                        </a:rPr>
                        <a:t>e</a:t>
                      </a:r>
                      <a:r>
                        <a:rPr sz="700" spc="-5" dirty="0">
                          <a:latin typeface="Calibri"/>
                          <a:cs typeface="Calibri"/>
                        </a:rPr>
                        <a:t>rs </a:t>
                      </a:r>
                      <a:r>
                        <a:rPr sz="700" spc="-10" dirty="0">
                          <a:latin typeface="Calibri"/>
                          <a:cs typeface="Calibri"/>
                        </a:rPr>
                        <a:t>o</a:t>
                      </a:r>
                      <a:r>
                        <a:rPr sz="700" dirty="0">
                          <a:latin typeface="Calibri"/>
                          <a:cs typeface="Calibri"/>
                        </a:rPr>
                        <a:t>n </a:t>
                      </a:r>
                      <a:r>
                        <a:rPr sz="700" spc="-5" dirty="0">
                          <a:latin typeface="Calibri"/>
                          <a:cs typeface="Calibri"/>
                        </a:rPr>
                        <a:t>federa</a:t>
                      </a:r>
                      <a:r>
                        <a:rPr sz="700" dirty="0">
                          <a:latin typeface="Calibri"/>
                          <a:cs typeface="Calibri"/>
                        </a:rPr>
                        <a:t>l</a:t>
                      </a:r>
                      <a:r>
                        <a:rPr sz="700" spc="10" dirty="0">
                          <a:latin typeface="Calibri"/>
                          <a:cs typeface="Calibri"/>
                        </a:rPr>
                        <a:t>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a:t>
                      </a:r>
                      <a:r>
                        <a:rPr sz="700" spc="5" dirty="0">
                          <a:latin typeface="Calibri"/>
                          <a:cs typeface="Calibri"/>
                        </a:rPr>
                        <a:t> </a:t>
                      </a:r>
                      <a:r>
                        <a:rPr sz="700" spc="-10" dirty="0">
                          <a:latin typeface="Calibri"/>
                          <a:cs typeface="Calibri"/>
                        </a:rPr>
                        <a:t>w</a:t>
                      </a:r>
                      <a:r>
                        <a:rPr sz="700" spc="-5" dirty="0">
                          <a:latin typeface="Calibri"/>
                          <a:cs typeface="Calibri"/>
                        </a:rPr>
                        <a:t>he</a:t>
                      </a:r>
                      <a:r>
                        <a:rPr sz="700" dirty="0">
                          <a:latin typeface="Calibri"/>
                          <a:cs typeface="Calibri"/>
                        </a:rPr>
                        <a:t>n </a:t>
                      </a:r>
                      <a:r>
                        <a:rPr sz="700" spc="-10" dirty="0">
                          <a:latin typeface="Calibri"/>
                          <a:cs typeface="Calibri"/>
                        </a:rPr>
                        <a:t>o</a:t>
                      </a:r>
                      <a:r>
                        <a:rPr sz="700" spc="-5" dirty="0">
                          <a:latin typeface="Calibri"/>
                          <a:cs typeface="Calibri"/>
                        </a:rPr>
                        <a:t>pe</a:t>
                      </a:r>
                      <a:r>
                        <a:rPr sz="700" dirty="0">
                          <a:latin typeface="Calibri"/>
                          <a:cs typeface="Calibri"/>
                        </a:rPr>
                        <a:t>n s</a:t>
                      </a:r>
                      <a:r>
                        <a:rPr sz="700" spc="-10" dirty="0">
                          <a:latin typeface="Calibri"/>
                          <a:cs typeface="Calibri"/>
                        </a:rPr>
                        <a:t>k</a:t>
                      </a:r>
                      <a:r>
                        <a:rPr sz="700" dirty="0">
                          <a:latin typeface="Calibri"/>
                          <a:cs typeface="Calibri"/>
                        </a:rPr>
                        <a:t>i</a:t>
                      </a:r>
                      <a:r>
                        <a:rPr sz="700" spc="-5" dirty="0">
                          <a:latin typeface="Calibri"/>
                          <a:cs typeface="Calibri"/>
                        </a:rPr>
                        <a:t>es a</a:t>
                      </a:r>
                      <a:r>
                        <a:rPr sz="700" spc="-10" dirty="0">
                          <a:latin typeface="Calibri"/>
                          <a:cs typeface="Calibri"/>
                        </a:rPr>
                        <a:t>g</a:t>
                      </a:r>
                      <a:r>
                        <a:rPr sz="700" spc="-5" dirty="0">
                          <a:latin typeface="Calibri"/>
                          <a:cs typeface="Calibri"/>
                        </a:rPr>
                        <a:t>r</a:t>
                      </a:r>
                      <a:r>
                        <a:rPr sz="700" spc="-10" dirty="0">
                          <a:latin typeface="Calibri"/>
                          <a:cs typeface="Calibri"/>
                        </a:rPr>
                        <a:t>ee</a:t>
                      </a:r>
                      <a:r>
                        <a:rPr sz="700" spc="-5" dirty="0">
                          <a:latin typeface="Calibri"/>
                          <a:cs typeface="Calibri"/>
                        </a:rPr>
                        <a:t>m</a:t>
                      </a:r>
                      <a:r>
                        <a:rPr sz="700" spc="-10" dirty="0">
                          <a:latin typeface="Calibri"/>
                          <a:cs typeface="Calibri"/>
                        </a:rPr>
                        <a:t>e</a:t>
                      </a:r>
                      <a:r>
                        <a:rPr sz="700" spc="-5" dirty="0">
                          <a:latin typeface="Calibri"/>
                          <a:cs typeface="Calibri"/>
                        </a:rPr>
                        <a:t>n</a:t>
                      </a:r>
                      <a:r>
                        <a:rPr sz="700" dirty="0">
                          <a:latin typeface="Calibri"/>
                          <a:cs typeface="Calibri"/>
                        </a:rPr>
                        <a:t>t</a:t>
                      </a:r>
                      <a:r>
                        <a:rPr sz="700" spc="5" dirty="0">
                          <a:latin typeface="Calibri"/>
                          <a:cs typeface="Calibri"/>
                        </a:rPr>
                        <a:t> </a:t>
                      </a:r>
                      <a:r>
                        <a:rPr sz="700" spc="-5" dirty="0">
                          <a:latin typeface="Calibri"/>
                          <a:cs typeface="Calibri"/>
                        </a:rPr>
                        <a:t>b</a:t>
                      </a:r>
                      <a:r>
                        <a:rPr sz="700" spc="-10" dirty="0">
                          <a:latin typeface="Calibri"/>
                          <a:cs typeface="Calibri"/>
                        </a:rPr>
                        <a:t>e</a:t>
                      </a:r>
                      <a:r>
                        <a:rPr sz="700" spc="-5" dirty="0">
                          <a:latin typeface="Calibri"/>
                          <a:cs typeface="Calibri"/>
                        </a:rPr>
                        <a:t>t</a:t>
                      </a:r>
                      <a:r>
                        <a:rPr sz="700" spc="-10" dirty="0">
                          <a:latin typeface="Calibri"/>
                          <a:cs typeface="Calibri"/>
                        </a:rPr>
                        <a:t>wee</a:t>
                      </a:r>
                      <a:r>
                        <a:rPr sz="700" dirty="0">
                          <a:latin typeface="Calibri"/>
                          <a:cs typeface="Calibri"/>
                        </a:rPr>
                        <a:t>n </a:t>
                      </a:r>
                      <a:r>
                        <a:rPr sz="700" spc="-5" dirty="0">
                          <a:latin typeface="Calibri"/>
                          <a:cs typeface="Calibri"/>
                        </a:rPr>
                        <a:t>U</a:t>
                      </a:r>
                      <a:r>
                        <a:rPr sz="700" dirty="0">
                          <a:latin typeface="Calibri"/>
                          <a:cs typeface="Calibri"/>
                        </a:rPr>
                        <a:t>S</a:t>
                      </a:r>
                      <a:r>
                        <a:rPr sz="700" spc="1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c</a:t>
                      </a:r>
                      <a:r>
                        <a:rPr sz="700" spc="-10" dirty="0">
                          <a:latin typeface="Calibri"/>
                          <a:cs typeface="Calibri"/>
                        </a:rPr>
                        <a:t>o</a:t>
                      </a:r>
                      <a:r>
                        <a:rPr sz="700" spc="-5" dirty="0">
                          <a:latin typeface="Calibri"/>
                          <a:cs typeface="Calibri"/>
                        </a:rPr>
                        <a:t>untr</a:t>
                      </a:r>
                      <a:r>
                        <a:rPr sz="700" dirty="0">
                          <a:latin typeface="Calibri"/>
                          <a:cs typeface="Calibri"/>
                        </a:rPr>
                        <a:t>y </a:t>
                      </a:r>
                      <a:r>
                        <a:rPr sz="700" spc="-10" dirty="0">
                          <a:latin typeface="Calibri"/>
                          <a:cs typeface="Calibri"/>
                        </a:rPr>
                        <a:t>e</a:t>
                      </a:r>
                      <a:r>
                        <a:rPr sz="700" dirty="0">
                          <a:latin typeface="Calibri"/>
                          <a:cs typeface="Calibri"/>
                        </a:rPr>
                        <a:t>xis</a:t>
                      </a:r>
                      <a:r>
                        <a:rPr sz="700" spc="-5" dirty="0">
                          <a:latin typeface="Calibri"/>
                          <a:cs typeface="Calibri"/>
                        </a:rPr>
                        <a:t>t</a:t>
                      </a:r>
                      <a:r>
                        <a:rPr sz="700" dirty="0">
                          <a:latin typeface="Calibri"/>
                          <a:cs typeface="Calibri"/>
                        </a:rPr>
                        <a:t>s; </a:t>
                      </a:r>
                      <a:r>
                        <a:rPr sz="700" spc="-5" dirty="0">
                          <a:latin typeface="Calibri"/>
                          <a:cs typeface="Calibri"/>
                        </a:rPr>
                        <a:t>f</a:t>
                      </a:r>
                      <a:r>
                        <a:rPr sz="700" spc="-10" dirty="0">
                          <a:latin typeface="Calibri"/>
                          <a:cs typeface="Calibri"/>
                        </a:rPr>
                        <a:t>o</a:t>
                      </a:r>
                      <a:r>
                        <a:rPr sz="700" spc="-5" dirty="0">
                          <a:latin typeface="Calibri"/>
                          <a:cs typeface="Calibri"/>
                        </a:rPr>
                        <a:t>r</a:t>
                      </a:r>
                      <a:r>
                        <a:rPr sz="700" spc="-10" dirty="0">
                          <a:latin typeface="Calibri"/>
                          <a:cs typeface="Calibri"/>
                        </a:rPr>
                        <a:t>e</a:t>
                      </a:r>
                      <a:r>
                        <a:rPr sz="700" dirty="0">
                          <a:latin typeface="Calibri"/>
                          <a:cs typeface="Calibri"/>
                        </a:rPr>
                        <a:t>i</a:t>
                      </a:r>
                      <a:r>
                        <a:rPr sz="700" spc="-10" dirty="0">
                          <a:latin typeface="Calibri"/>
                          <a:cs typeface="Calibri"/>
                        </a:rPr>
                        <a:t>g</a:t>
                      </a:r>
                      <a:r>
                        <a:rPr sz="700" dirty="0">
                          <a:latin typeface="Calibri"/>
                          <a:cs typeface="Calibri"/>
                        </a:rPr>
                        <a:t>n </a:t>
                      </a:r>
                      <a:r>
                        <a:rPr sz="700" spc="-5" dirty="0">
                          <a:latin typeface="Calibri"/>
                          <a:cs typeface="Calibri"/>
                        </a:rPr>
                        <a:t>a</a:t>
                      </a:r>
                      <a:r>
                        <a:rPr sz="700" dirty="0">
                          <a:latin typeface="Calibri"/>
                          <a:cs typeface="Calibri"/>
                        </a:rPr>
                        <a:t>i</a:t>
                      </a:r>
                      <a:r>
                        <a:rPr sz="700" spc="-5" dirty="0">
                          <a:latin typeface="Calibri"/>
                          <a:cs typeface="Calibri"/>
                        </a:rPr>
                        <a:t>r</a:t>
                      </a:r>
                      <a:r>
                        <a:rPr sz="700" dirty="0">
                          <a:latin typeface="Calibri"/>
                          <a:cs typeface="Calibri"/>
                        </a:rPr>
                        <a:t>li</a:t>
                      </a:r>
                      <a:r>
                        <a:rPr sz="700" spc="-5" dirty="0">
                          <a:latin typeface="Calibri"/>
                          <a:cs typeface="Calibri"/>
                        </a:rPr>
                        <a:t>n</a:t>
                      </a:r>
                      <a:r>
                        <a:rPr sz="700" dirty="0">
                          <a:latin typeface="Calibri"/>
                          <a:cs typeface="Calibri"/>
                        </a:rPr>
                        <a:t>e is</a:t>
                      </a:r>
                      <a:r>
                        <a:rPr sz="700" spc="5" dirty="0">
                          <a:latin typeface="Calibri"/>
                          <a:cs typeface="Calibri"/>
                        </a:rPr>
                        <a:t> </a:t>
                      </a:r>
                      <a:r>
                        <a:rPr sz="700" spc="-5" dirty="0">
                          <a:latin typeface="Calibri"/>
                          <a:cs typeface="Calibri"/>
                        </a:rPr>
                        <a:t>c</a:t>
                      </a:r>
                      <a:r>
                        <a:rPr sz="700" spc="-10" dirty="0">
                          <a:latin typeface="Calibri"/>
                          <a:cs typeface="Calibri"/>
                        </a:rPr>
                        <a:t>o</a:t>
                      </a:r>
                      <a:r>
                        <a:rPr sz="700" spc="-5" dirty="0">
                          <a:latin typeface="Calibri"/>
                          <a:cs typeface="Calibri"/>
                        </a:rPr>
                        <a:t>d</a:t>
                      </a:r>
                      <a:r>
                        <a:rPr sz="700" dirty="0">
                          <a:latin typeface="Calibri"/>
                          <a:cs typeface="Calibri"/>
                        </a:rPr>
                        <a:t>e s</a:t>
                      </a:r>
                      <a:r>
                        <a:rPr sz="700" spc="-5" dirty="0">
                          <a:latin typeface="Calibri"/>
                          <a:cs typeface="Calibri"/>
                        </a:rPr>
                        <a:t>har</a:t>
                      </a:r>
                      <a:r>
                        <a:rPr sz="700" dirty="0">
                          <a:latin typeface="Calibri"/>
                          <a:cs typeface="Calibri"/>
                        </a:rPr>
                        <a:t>i</a:t>
                      </a:r>
                      <a:r>
                        <a:rPr sz="700" spc="-5" dirty="0">
                          <a:latin typeface="Calibri"/>
                          <a:cs typeface="Calibri"/>
                        </a:rPr>
                        <a:t>n</a:t>
                      </a:r>
                      <a:r>
                        <a:rPr sz="700" dirty="0">
                          <a:latin typeface="Calibri"/>
                          <a:cs typeface="Calibri"/>
                        </a:rPr>
                        <a:t>g </a:t>
                      </a:r>
                      <a:r>
                        <a:rPr sz="700" spc="-10" dirty="0">
                          <a:latin typeface="Calibri"/>
                          <a:cs typeface="Calibri"/>
                        </a:rPr>
                        <a:t>w</a:t>
                      </a:r>
                      <a:r>
                        <a:rPr sz="700" dirty="0">
                          <a:latin typeface="Calibri"/>
                          <a:cs typeface="Calibri"/>
                        </a:rPr>
                        <a:t>i</a:t>
                      </a:r>
                      <a:r>
                        <a:rPr sz="700" spc="-5" dirty="0">
                          <a:latin typeface="Calibri"/>
                          <a:cs typeface="Calibri"/>
                        </a:rPr>
                        <a:t>t</a:t>
                      </a:r>
                      <a:r>
                        <a:rPr sz="700" dirty="0">
                          <a:latin typeface="Calibri"/>
                          <a:cs typeface="Calibri"/>
                        </a:rPr>
                        <a:t>h a</a:t>
                      </a:r>
                      <a:r>
                        <a:rPr sz="700" spc="5" dirty="0">
                          <a:latin typeface="Calibri"/>
                          <a:cs typeface="Calibri"/>
                        </a:rPr>
                        <a:t> </a:t>
                      </a:r>
                      <a:r>
                        <a:rPr sz="700" spc="-5" dirty="0">
                          <a:latin typeface="Calibri"/>
                          <a:cs typeface="Calibri"/>
                        </a:rPr>
                        <a:t>U</a:t>
                      </a:r>
                      <a:r>
                        <a:rPr sz="700" dirty="0">
                          <a:latin typeface="Calibri"/>
                          <a:cs typeface="Calibri"/>
                        </a:rPr>
                        <a:t>S</a:t>
                      </a:r>
                      <a:r>
                        <a:rPr sz="700" spc="10" dirty="0">
                          <a:latin typeface="Calibri"/>
                          <a:cs typeface="Calibri"/>
                        </a:rPr>
                        <a:t> </a:t>
                      </a:r>
                      <a:r>
                        <a:rPr sz="700" spc="-5" dirty="0">
                          <a:latin typeface="Calibri"/>
                          <a:cs typeface="Calibri"/>
                        </a:rPr>
                        <a:t>carr</a:t>
                      </a:r>
                      <a:r>
                        <a:rPr sz="700" dirty="0">
                          <a:latin typeface="Calibri"/>
                          <a:cs typeface="Calibri"/>
                        </a:rPr>
                        <a:t>i</a:t>
                      </a:r>
                      <a:r>
                        <a:rPr sz="700" spc="-10" dirty="0">
                          <a:latin typeface="Calibri"/>
                          <a:cs typeface="Calibri"/>
                        </a:rPr>
                        <a:t>e</a:t>
                      </a:r>
                      <a:r>
                        <a:rPr sz="700" dirty="0">
                          <a:latin typeface="Calibri"/>
                          <a:cs typeface="Calibri"/>
                        </a:rPr>
                        <a:t>r</a:t>
                      </a:r>
                      <a:r>
                        <a:rPr sz="700" spc="5" dirty="0">
                          <a:latin typeface="Calibri"/>
                          <a:cs typeface="Calibri"/>
                        </a:rPr>
                        <a:t> </a:t>
                      </a:r>
                      <a:r>
                        <a:rPr sz="700" dirty="0">
                          <a:latin typeface="Calibri"/>
                          <a:cs typeface="Calibri"/>
                        </a:rPr>
                        <a:t>(</a:t>
                      </a:r>
                      <a:r>
                        <a:rPr sz="700" spc="-5" dirty="0">
                          <a:latin typeface="Calibri"/>
                          <a:cs typeface="Calibri"/>
                        </a:rPr>
                        <a:t>mu</a:t>
                      </a:r>
                      <a:r>
                        <a:rPr sz="700" dirty="0">
                          <a:latin typeface="Calibri"/>
                          <a:cs typeface="Calibri"/>
                        </a:rPr>
                        <a:t>st</a:t>
                      </a:r>
                      <a:r>
                        <a:rPr sz="700" spc="5" dirty="0">
                          <a:latin typeface="Calibri"/>
                          <a:cs typeface="Calibri"/>
                        </a:rPr>
                        <a:t> </a:t>
                      </a:r>
                      <a:r>
                        <a:rPr sz="700" spc="-5" dirty="0">
                          <a:latin typeface="Calibri"/>
                          <a:cs typeface="Calibri"/>
                        </a:rPr>
                        <a:t>u</a:t>
                      </a:r>
                      <a:r>
                        <a:rPr sz="700" dirty="0">
                          <a:latin typeface="Calibri"/>
                          <a:cs typeface="Calibri"/>
                        </a:rPr>
                        <a:t>se </a:t>
                      </a:r>
                      <a:r>
                        <a:rPr sz="700" spc="-5" dirty="0">
                          <a:latin typeface="Calibri"/>
                          <a:cs typeface="Calibri"/>
                        </a:rPr>
                        <a:t>US </a:t>
                      </a:r>
                      <a:r>
                        <a:rPr sz="700" dirty="0">
                          <a:latin typeface="Calibri"/>
                          <a:cs typeface="Calibri"/>
                        </a:rPr>
                        <a:t>C</a:t>
                      </a:r>
                      <a:r>
                        <a:rPr sz="700" spc="-5" dirty="0">
                          <a:latin typeface="Calibri"/>
                          <a:cs typeface="Calibri"/>
                        </a:rPr>
                        <a:t>arr</a:t>
                      </a:r>
                      <a:r>
                        <a:rPr sz="700" dirty="0">
                          <a:latin typeface="Calibri"/>
                          <a:cs typeface="Calibri"/>
                        </a:rPr>
                        <a:t>i</a:t>
                      </a:r>
                      <a:r>
                        <a:rPr sz="700" spc="-10" dirty="0">
                          <a:latin typeface="Calibri"/>
                          <a:cs typeface="Calibri"/>
                        </a:rPr>
                        <a:t>e</a:t>
                      </a:r>
                      <a:r>
                        <a:rPr sz="700" dirty="0">
                          <a:latin typeface="Calibri"/>
                          <a:cs typeface="Calibri"/>
                        </a:rPr>
                        <a:t>r</a:t>
                      </a:r>
                      <a:r>
                        <a:rPr sz="700" spc="5" dirty="0">
                          <a:latin typeface="Calibri"/>
                          <a:cs typeface="Calibri"/>
                        </a:rPr>
                        <a:t> </a:t>
                      </a:r>
                      <a:r>
                        <a:rPr sz="700" spc="-5" dirty="0">
                          <a:latin typeface="Calibri"/>
                          <a:cs typeface="Calibri"/>
                        </a:rPr>
                        <a:t>c</a:t>
                      </a:r>
                      <a:r>
                        <a:rPr sz="700" spc="-10" dirty="0">
                          <a:latin typeface="Calibri"/>
                          <a:cs typeface="Calibri"/>
                        </a:rPr>
                        <a:t>o</a:t>
                      </a:r>
                      <a:r>
                        <a:rPr sz="700" spc="-5" dirty="0">
                          <a:latin typeface="Calibri"/>
                          <a:cs typeface="Calibri"/>
                        </a:rPr>
                        <a:t>d</a:t>
                      </a:r>
                      <a:r>
                        <a:rPr sz="700" spc="-10" dirty="0">
                          <a:latin typeface="Calibri"/>
                          <a:cs typeface="Calibri"/>
                        </a:rPr>
                        <a:t>e</a:t>
                      </a:r>
                      <a:r>
                        <a:rPr sz="700" dirty="0">
                          <a:latin typeface="Calibri"/>
                          <a:cs typeface="Calibri"/>
                        </a:rPr>
                        <a:t>); </a:t>
                      </a:r>
                      <a:r>
                        <a:rPr sz="700" spc="-10" dirty="0">
                          <a:latin typeface="Calibri"/>
                          <a:cs typeface="Calibri"/>
                        </a:rPr>
                        <a:t>o</a:t>
                      </a:r>
                      <a:r>
                        <a:rPr sz="700" dirty="0">
                          <a:latin typeface="Calibri"/>
                          <a:cs typeface="Calibri"/>
                        </a:rPr>
                        <a:t>r</a:t>
                      </a:r>
                      <a:r>
                        <a:rPr sz="700" spc="5" dirty="0">
                          <a:latin typeface="Calibri"/>
                          <a:cs typeface="Calibri"/>
                        </a:rPr>
                        <a:t> </a:t>
                      </a:r>
                      <a:r>
                        <a:rPr sz="700" spc="-10" dirty="0">
                          <a:latin typeface="Calibri"/>
                          <a:cs typeface="Calibri"/>
                        </a:rPr>
                        <a:t>w</a:t>
                      </a:r>
                      <a:r>
                        <a:rPr sz="700" spc="-5" dirty="0">
                          <a:latin typeface="Calibri"/>
                          <a:cs typeface="Calibri"/>
                        </a:rPr>
                        <a:t>h</a:t>
                      </a:r>
                      <a:r>
                        <a:rPr sz="700" spc="-10" dirty="0">
                          <a:latin typeface="Calibri"/>
                          <a:cs typeface="Calibri"/>
                        </a:rPr>
                        <a:t>e</a:t>
                      </a:r>
                      <a:r>
                        <a:rPr sz="700" dirty="0">
                          <a:latin typeface="Calibri"/>
                          <a:cs typeface="Calibri"/>
                        </a:rPr>
                        <a:t>n a</a:t>
                      </a:r>
                      <a:r>
                        <a:rPr sz="700" spc="5" dirty="0">
                          <a:latin typeface="Calibri"/>
                          <a:cs typeface="Calibri"/>
                        </a:rPr>
                        <a:t> </a:t>
                      </a:r>
                      <a:r>
                        <a:rPr sz="700" dirty="0">
                          <a:latin typeface="Calibri"/>
                          <a:cs typeface="Calibri"/>
                        </a:rPr>
                        <a:t>Fly A</a:t>
                      </a:r>
                      <a:r>
                        <a:rPr sz="700" spc="-5" dirty="0">
                          <a:latin typeface="Calibri"/>
                          <a:cs typeface="Calibri"/>
                        </a:rPr>
                        <a:t>m</a:t>
                      </a:r>
                      <a:r>
                        <a:rPr sz="700" spc="-10" dirty="0">
                          <a:latin typeface="Calibri"/>
                          <a:cs typeface="Calibri"/>
                        </a:rPr>
                        <a:t>e</a:t>
                      </a:r>
                      <a:r>
                        <a:rPr sz="700" spc="-5" dirty="0">
                          <a:latin typeface="Calibri"/>
                          <a:cs typeface="Calibri"/>
                        </a:rPr>
                        <a:t>r</a:t>
                      </a:r>
                      <a:r>
                        <a:rPr sz="700" dirty="0">
                          <a:latin typeface="Calibri"/>
                          <a:cs typeface="Calibri"/>
                        </a:rPr>
                        <a:t>i</a:t>
                      </a:r>
                      <a:r>
                        <a:rPr sz="700" spc="-5" dirty="0">
                          <a:latin typeface="Calibri"/>
                          <a:cs typeface="Calibri"/>
                        </a:rPr>
                        <a:t>c</a:t>
                      </a:r>
                      <a:r>
                        <a:rPr sz="700" dirty="0">
                          <a:latin typeface="Calibri"/>
                          <a:cs typeface="Calibri"/>
                        </a:rPr>
                        <a:t>a A</a:t>
                      </a:r>
                      <a:r>
                        <a:rPr sz="700" spc="-5" dirty="0">
                          <a:latin typeface="Calibri"/>
                          <a:cs typeface="Calibri"/>
                        </a:rPr>
                        <a:t>c</a:t>
                      </a:r>
                      <a:r>
                        <a:rPr sz="700" dirty="0">
                          <a:latin typeface="Calibri"/>
                          <a:cs typeface="Calibri"/>
                        </a:rPr>
                        <a:t>t</a:t>
                      </a:r>
                      <a:r>
                        <a:rPr sz="700" spc="5" dirty="0">
                          <a:latin typeface="Calibri"/>
                          <a:cs typeface="Calibri"/>
                        </a:rPr>
                        <a:t> </a:t>
                      </a:r>
                      <a:r>
                        <a:rPr sz="700" spc="-10" dirty="0">
                          <a:latin typeface="Calibri"/>
                          <a:cs typeface="Calibri"/>
                        </a:rPr>
                        <a:t>e</a:t>
                      </a:r>
                      <a:r>
                        <a:rPr sz="700" dirty="0">
                          <a:latin typeface="Calibri"/>
                          <a:cs typeface="Calibri"/>
                        </a:rPr>
                        <a:t>x</a:t>
                      </a:r>
                      <a:r>
                        <a:rPr sz="700" spc="-5" dirty="0">
                          <a:latin typeface="Calibri"/>
                          <a:cs typeface="Calibri"/>
                        </a:rPr>
                        <a:t>c</a:t>
                      </a:r>
                      <a:r>
                        <a:rPr sz="700" spc="-10" dirty="0">
                          <a:latin typeface="Calibri"/>
                          <a:cs typeface="Calibri"/>
                        </a:rPr>
                        <a:t>e</a:t>
                      </a:r>
                      <a:r>
                        <a:rPr sz="700" spc="-5" dirty="0">
                          <a:latin typeface="Calibri"/>
                          <a:cs typeface="Calibri"/>
                        </a:rPr>
                        <a:t>pt</a:t>
                      </a:r>
                      <a:r>
                        <a:rPr sz="700" dirty="0">
                          <a:latin typeface="Calibri"/>
                          <a:cs typeface="Calibri"/>
                        </a:rPr>
                        <a:t>i</a:t>
                      </a:r>
                      <a:r>
                        <a:rPr sz="700" spc="-10" dirty="0">
                          <a:latin typeface="Calibri"/>
                          <a:cs typeface="Calibri"/>
                        </a:rPr>
                        <a:t>o</a:t>
                      </a:r>
                      <a:r>
                        <a:rPr sz="700" dirty="0">
                          <a:latin typeface="Calibri"/>
                          <a:cs typeface="Calibri"/>
                        </a:rPr>
                        <a:t>n </a:t>
                      </a:r>
                      <a:r>
                        <a:rPr sz="700" spc="-10" dirty="0">
                          <a:latin typeface="Calibri"/>
                          <a:cs typeface="Calibri"/>
                        </a:rPr>
                        <a:t>e</a:t>
                      </a:r>
                      <a:r>
                        <a:rPr sz="700" dirty="0">
                          <a:latin typeface="Calibri"/>
                          <a:cs typeface="Calibri"/>
                        </a:rPr>
                        <a:t>xis</a:t>
                      </a:r>
                      <a:r>
                        <a:rPr sz="700" spc="-5" dirty="0">
                          <a:latin typeface="Calibri"/>
                          <a:cs typeface="Calibri"/>
                        </a:rPr>
                        <a:t>t</a:t>
                      </a:r>
                      <a:r>
                        <a:rPr sz="700" dirty="0">
                          <a:latin typeface="Calibri"/>
                          <a:cs typeface="Calibri"/>
                        </a:rPr>
                        <a:t>s</a:t>
                      </a:r>
                      <a:r>
                        <a:rPr sz="700" spc="5"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ha</a:t>
                      </a:r>
                      <a:r>
                        <a:rPr sz="700" dirty="0">
                          <a:latin typeface="Calibri"/>
                          <a:cs typeface="Calibri"/>
                        </a:rPr>
                        <a:t>s</a:t>
                      </a:r>
                      <a:r>
                        <a:rPr sz="700" spc="5" dirty="0">
                          <a:latin typeface="Calibri"/>
                          <a:cs typeface="Calibri"/>
                        </a:rPr>
                        <a:t> </a:t>
                      </a:r>
                      <a:r>
                        <a:rPr sz="700" spc="-5" dirty="0">
                          <a:latin typeface="Calibri"/>
                          <a:cs typeface="Calibri"/>
                        </a:rPr>
                        <a:t>b</a:t>
                      </a:r>
                      <a:r>
                        <a:rPr sz="700" spc="-10" dirty="0">
                          <a:latin typeface="Calibri"/>
                          <a:cs typeface="Calibri"/>
                        </a:rPr>
                        <a:t>ee</a:t>
                      </a:r>
                      <a:r>
                        <a:rPr sz="700" dirty="0">
                          <a:latin typeface="Calibri"/>
                          <a:cs typeface="Calibri"/>
                        </a:rPr>
                        <a:t>n </a:t>
                      </a:r>
                      <a:r>
                        <a:rPr sz="700" spc="-5" dirty="0">
                          <a:latin typeface="Calibri"/>
                          <a:cs typeface="Calibri"/>
                        </a:rPr>
                        <a:t>appr</a:t>
                      </a:r>
                      <a:r>
                        <a:rPr sz="700" spc="-10" dirty="0">
                          <a:latin typeface="Calibri"/>
                          <a:cs typeface="Calibri"/>
                        </a:rPr>
                        <a:t>o</a:t>
                      </a:r>
                      <a:r>
                        <a:rPr sz="700" spc="-5" dirty="0">
                          <a:latin typeface="Calibri"/>
                          <a:cs typeface="Calibri"/>
                        </a:rPr>
                        <a:t>v</a:t>
                      </a:r>
                      <a:r>
                        <a:rPr sz="700" spc="-10" dirty="0">
                          <a:latin typeface="Calibri"/>
                          <a:cs typeface="Calibri"/>
                        </a:rPr>
                        <a:t>e</a:t>
                      </a:r>
                      <a:r>
                        <a:rPr sz="700" dirty="0">
                          <a:latin typeface="Calibri"/>
                          <a:cs typeface="Calibri"/>
                        </a:rPr>
                        <a:t>d</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118745">
                        <a:lnSpc>
                          <a:spcPct val="110300"/>
                        </a:lnSpc>
                      </a:pPr>
                      <a:r>
                        <a:rPr sz="700" spc="5" dirty="0">
                          <a:latin typeface="Calibri"/>
                          <a:cs typeface="Calibri"/>
                        </a:rPr>
                        <a:t>Y</a:t>
                      </a:r>
                      <a:r>
                        <a:rPr sz="700" spc="-5" dirty="0">
                          <a:latin typeface="Calibri"/>
                          <a:cs typeface="Calibri"/>
                        </a:rPr>
                        <a:t>e</a:t>
                      </a:r>
                      <a:r>
                        <a:rPr sz="700" dirty="0">
                          <a:latin typeface="Calibri"/>
                          <a:cs typeface="Calibri"/>
                        </a:rPr>
                        <a:t>s</a:t>
                      </a:r>
                      <a:r>
                        <a:rPr sz="700" spc="5" dirty="0">
                          <a:latin typeface="Calibri"/>
                          <a:cs typeface="Calibri"/>
                        </a:rPr>
                        <a:t> </a:t>
                      </a:r>
                      <a:r>
                        <a:rPr sz="700" dirty="0">
                          <a:latin typeface="Calibri"/>
                          <a:cs typeface="Calibri"/>
                        </a:rPr>
                        <a:t>-</a:t>
                      </a:r>
                      <a:r>
                        <a:rPr sz="700" spc="5" dirty="0">
                          <a:latin typeface="Calibri"/>
                          <a:cs typeface="Calibri"/>
                        </a:rPr>
                        <a:t> </a:t>
                      </a:r>
                      <a:r>
                        <a:rPr sz="700" spc="-5" dirty="0">
                          <a:latin typeface="Calibri"/>
                          <a:cs typeface="Calibri"/>
                        </a:rPr>
                        <a:t>add</a:t>
                      </a:r>
                      <a:r>
                        <a:rPr sz="700" dirty="0">
                          <a:latin typeface="Calibri"/>
                          <a:cs typeface="Calibri"/>
                        </a:rPr>
                        <a:t>i</a:t>
                      </a:r>
                      <a:r>
                        <a:rPr sz="700" spc="-5" dirty="0">
                          <a:latin typeface="Calibri"/>
                          <a:cs typeface="Calibri"/>
                        </a:rPr>
                        <a:t>t</a:t>
                      </a:r>
                      <a:r>
                        <a:rPr sz="700" dirty="0">
                          <a:latin typeface="Calibri"/>
                          <a:cs typeface="Calibri"/>
                        </a:rPr>
                        <a:t>i</a:t>
                      </a:r>
                      <a:r>
                        <a:rPr sz="700" spc="-10" dirty="0">
                          <a:latin typeface="Calibri"/>
                          <a:cs typeface="Calibri"/>
                        </a:rPr>
                        <a:t>o</a:t>
                      </a:r>
                      <a:r>
                        <a:rPr sz="700" spc="-5" dirty="0">
                          <a:latin typeface="Calibri"/>
                          <a:cs typeface="Calibri"/>
                        </a:rPr>
                        <a:t>na</a:t>
                      </a:r>
                      <a:r>
                        <a:rPr sz="700" dirty="0">
                          <a:latin typeface="Calibri"/>
                          <a:cs typeface="Calibri"/>
                        </a:rPr>
                        <a:t>l</a:t>
                      </a:r>
                      <a:r>
                        <a:rPr sz="700" spc="10" dirty="0">
                          <a:latin typeface="Calibri"/>
                          <a:cs typeface="Calibri"/>
                        </a:rPr>
                        <a:t> </a:t>
                      </a:r>
                      <a:r>
                        <a:rPr sz="700" spc="-5" dirty="0">
                          <a:latin typeface="Calibri"/>
                          <a:cs typeface="Calibri"/>
                        </a:rPr>
                        <a:t>rev</a:t>
                      </a:r>
                      <a:r>
                        <a:rPr sz="700" dirty="0">
                          <a:latin typeface="Calibri"/>
                          <a:cs typeface="Calibri"/>
                        </a:rPr>
                        <a:t>i</a:t>
                      </a:r>
                      <a:r>
                        <a:rPr sz="700" spc="-5" dirty="0">
                          <a:latin typeface="Calibri"/>
                          <a:cs typeface="Calibri"/>
                        </a:rPr>
                        <a:t>e</a:t>
                      </a:r>
                      <a:r>
                        <a:rPr sz="700" dirty="0">
                          <a:latin typeface="Calibri"/>
                          <a:cs typeface="Calibri"/>
                        </a:rPr>
                        <a:t>w </a:t>
                      </a:r>
                      <a:r>
                        <a:rPr sz="700" spc="-10" dirty="0">
                          <a:latin typeface="Calibri"/>
                          <a:cs typeface="Calibri"/>
                        </a:rPr>
                        <a:t>o</a:t>
                      </a:r>
                      <a:r>
                        <a:rPr sz="700" dirty="0">
                          <a:latin typeface="Calibri"/>
                          <a:cs typeface="Calibri"/>
                        </a:rPr>
                        <a:t>f</a:t>
                      </a:r>
                      <a:r>
                        <a:rPr sz="700" spc="5" dirty="0">
                          <a:latin typeface="Calibri"/>
                          <a:cs typeface="Calibri"/>
                        </a:rPr>
                        <a:t> </a:t>
                      </a:r>
                      <a:r>
                        <a:rPr sz="700" spc="-5" dirty="0">
                          <a:latin typeface="Calibri"/>
                          <a:cs typeface="Calibri"/>
                        </a:rPr>
                        <a:t>c</a:t>
                      </a:r>
                      <a:r>
                        <a:rPr sz="700" spc="-10" dirty="0">
                          <a:latin typeface="Calibri"/>
                          <a:cs typeface="Calibri"/>
                        </a:rPr>
                        <a:t>o</a:t>
                      </a:r>
                      <a:r>
                        <a:rPr sz="700" dirty="0">
                          <a:latin typeface="Calibri"/>
                          <a:cs typeface="Calibri"/>
                        </a:rPr>
                        <a:t>st is</a:t>
                      </a:r>
                      <a:r>
                        <a:rPr sz="700" spc="5" dirty="0">
                          <a:latin typeface="Calibri"/>
                          <a:cs typeface="Calibri"/>
                        </a:rPr>
                        <a:t> </a:t>
                      </a:r>
                      <a:r>
                        <a:rPr sz="700" spc="-5" dirty="0">
                          <a:latin typeface="Calibri"/>
                          <a:cs typeface="Calibri"/>
                        </a:rPr>
                        <a:t>p</a:t>
                      </a:r>
                      <a:r>
                        <a:rPr sz="700" spc="-10" dirty="0">
                          <a:latin typeface="Calibri"/>
                          <a:cs typeface="Calibri"/>
                        </a:rPr>
                        <a:t>e</a:t>
                      </a:r>
                      <a:r>
                        <a:rPr sz="700" spc="-5" dirty="0">
                          <a:latin typeface="Calibri"/>
                          <a:cs typeface="Calibri"/>
                        </a:rPr>
                        <a:t>rf</a:t>
                      </a:r>
                      <a:r>
                        <a:rPr sz="700" spc="-10" dirty="0">
                          <a:latin typeface="Calibri"/>
                          <a:cs typeface="Calibri"/>
                        </a:rPr>
                        <a:t>o</a:t>
                      </a:r>
                      <a:r>
                        <a:rPr sz="700" spc="-5" dirty="0">
                          <a:latin typeface="Calibri"/>
                          <a:cs typeface="Calibri"/>
                        </a:rPr>
                        <a:t>rm</a:t>
                      </a:r>
                      <a:r>
                        <a:rPr sz="700" spc="-10" dirty="0">
                          <a:latin typeface="Calibri"/>
                          <a:cs typeface="Calibri"/>
                        </a:rPr>
                        <a:t>e</a:t>
                      </a:r>
                      <a:r>
                        <a:rPr sz="700" dirty="0">
                          <a:latin typeface="Calibri"/>
                          <a:cs typeface="Calibri"/>
                        </a:rPr>
                        <a:t>d </a:t>
                      </a:r>
                      <a:r>
                        <a:rPr sz="700" spc="-5" dirty="0">
                          <a:latin typeface="Calibri"/>
                          <a:cs typeface="Calibri"/>
                        </a:rPr>
                        <a:t>b</a:t>
                      </a:r>
                      <a:r>
                        <a:rPr sz="700" dirty="0">
                          <a:latin typeface="Calibri"/>
                          <a:cs typeface="Calibri"/>
                        </a:rPr>
                        <a:t>y </a:t>
                      </a:r>
                      <a:r>
                        <a:rPr sz="700" spc="5" dirty="0">
                          <a:latin typeface="Calibri"/>
                          <a:cs typeface="Calibri"/>
                        </a:rPr>
                        <a:t>P</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A</a:t>
                      </a:r>
                      <a:r>
                        <a:rPr sz="700" spc="-10" dirty="0">
                          <a:latin typeface="Calibri"/>
                          <a:cs typeface="Calibri"/>
                        </a:rPr>
                        <a:t>w</a:t>
                      </a:r>
                      <a:r>
                        <a:rPr sz="700" spc="-5" dirty="0">
                          <a:latin typeface="Calibri"/>
                          <a:cs typeface="Calibri"/>
                        </a:rPr>
                        <a:t>ard </a:t>
                      </a:r>
                      <a:r>
                        <a:rPr sz="700" dirty="0">
                          <a:latin typeface="Calibri"/>
                          <a:cs typeface="Calibri"/>
                        </a:rPr>
                        <a:t>A</a:t>
                      </a:r>
                      <a:r>
                        <a:rPr sz="700" spc="-5" dirty="0">
                          <a:latin typeface="Calibri"/>
                          <a:cs typeface="Calibri"/>
                        </a:rPr>
                        <a:t>dm</a:t>
                      </a:r>
                      <a:r>
                        <a:rPr sz="700" dirty="0">
                          <a:latin typeface="Calibri"/>
                          <a:cs typeface="Calibri"/>
                        </a:rPr>
                        <a:t>i</a:t>
                      </a:r>
                      <a:r>
                        <a:rPr sz="700" spc="-5" dirty="0">
                          <a:latin typeface="Calibri"/>
                          <a:cs typeface="Calibri"/>
                        </a:rPr>
                        <a:t>n</a:t>
                      </a:r>
                      <a:r>
                        <a:rPr sz="700" dirty="0">
                          <a:latin typeface="Calibri"/>
                          <a:cs typeface="Calibri"/>
                        </a:rPr>
                        <a:t>is</a:t>
                      </a:r>
                      <a:r>
                        <a:rPr sz="700" spc="-5" dirty="0">
                          <a:latin typeface="Calibri"/>
                          <a:cs typeface="Calibri"/>
                        </a:rPr>
                        <a:t>trat</a:t>
                      </a:r>
                      <a:r>
                        <a:rPr sz="700" dirty="0">
                          <a:latin typeface="Calibri"/>
                          <a:cs typeface="Calibri"/>
                        </a:rPr>
                        <a:t>i</a:t>
                      </a:r>
                      <a:r>
                        <a:rPr sz="700" spc="-10" dirty="0">
                          <a:latin typeface="Calibri"/>
                          <a:cs typeface="Calibri"/>
                        </a:rPr>
                        <a:t>o</a:t>
                      </a:r>
                      <a:r>
                        <a:rPr sz="700" dirty="0">
                          <a:latin typeface="Calibri"/>
                          <a:cs typeface="Calibri"/>
                        </a:rPr>
                        <a:t>n</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44450">
                        <a:lnSpc>
                          <a:spcPct val="110300"/>
                        </a:lnSpc>
                      </a:pPr>
                      <a:r>
                        <a:rPr sz="700" spc="5" dirty="0">
                          <a:latin typeface="Calibri"/>
                          <a:cs typeface="Calibri"/>
                        </a:rPr>
                        <a:t>Y</a:t>
                      </a:r>
                      <a:r>
                        <a:rPr sz="700" spc="-5" dirty="0">
                          <a:latin typeface="Calibri"/>
                          <a:cs typeface="Calibri"/>
                        </a:rPr>
                        <a:t>e</a:t>
                      </a:r>
                      <a:r>
                        <a:rPr sz="700" dirty="0">
                          <a:latin typeface="Calibri"/>
                          <a:cs typeface="Calibri"/>
                        </a:rPr>
                        <a:t>s, </a:t>
                      </a:r>
                      <a:r>
                        <a:rPr sz="700" spc="-5" dirty="0">
                          <a:latin typeface="Calibri"/>
                          <a:cs typeface="Calibri"/>
                        </a:rPr>
                        <a:t>t</a:t>
                      </a:r>
                      <a:r>
                        <a:rPr sz="700" dirty="0">
                          <a:latin typeface="Calibri"/>
                          <a:cs typeface="Calibri"/>
                        </a:rPr>
                        <a:t>o </a:t>
                      </a:r>
                      <a:r>
                        <a:rPr sz="700" spc="-5" dirty="0">
                          <a:latin typeface="Calibri"/>
                          <a:cs typeface="Calibri"/>
                        </a:rPr>
                        <a:t>th</a:t>
                      </a:r>
                      <a:r>
                        <a:rPr sz="700" dirty="0">
                          <a:latin typeface="Calibri"/>
                          <a:cs typeface="Calibri"/>
                        </a:rPr>
                        <a:t>e </a:t>
                      </a:r>
                      <a:r>
                        <a:rPr sz="700" spc="-5" dirty="0">
                          <a:latin typeface="Calibri"/>
                          <a:cs typeface="Calibri"/>
                        </a:rPr>
                        <a:t>e</a:t>
                      </a:r>
                      <a:r>
                        <a:rPr sz="700" dirty="0">
                          <a:latin typeface="Calibri"/>
                          <a:cs typeface="Calibri"/>
                        </a:rPr>
                        <a:t>x</a:t>
                      </a:r>
                      <a:r>
                        <a:rPr sz="700" spc="-5" dirty="0">
                          <a:latin typeface="Calibri"/>
                          <a:cs typeface="Calibri"/>
                        </a:rPr>
                        <a:t>ten</a:t>
                      </a:r>
                      <a:r>
                        <a:rPr sz="700" dirty="0">
                          <a:latin typeface="Calibri"/>
                          <a:cs typeface="Calibri"/>
                        </a:rPr>
                        <a:t>t</a:t>
                      </a:r>
                      <a:r>
                        <a:rPr sz="700" spc="5"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5" dirty="0">
                          <a:latin typeface="Calibri"/>
                          <a:cs typeface="Calibri"/>
                        </a:rPr>
                        <a:t>e, 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 </a:t>
                      </a:r>
                      <a:r>
                        <a:rPr sz="700" spc="5" dirty="0">
                          <a:latin typeface="Calibri"/>
                          <a:cs typeface="Calibri"/>
                        </a:rPr>
                        <a:t> P</a:t>
                      </a:r>
                      <a:r>
                        <a:rPr sz="700" spc="-5" dirty="0">
                          <a:latin typeface="Calibri"/>
                          <a:cs typeface="Calibri"/>
                        </a:rPr>
                        <a:t>r</a:t>
                      </a:r>
                      <a:r>
                        <a:rPr sz="700" dirty="0">
                          <a:latin typeface="Calibri"/>
                          <a:cs typeface="Calibri"/>
                        </a:rPr>
                        <a:t>i</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appr</a:t>
                      </a:r>
                      <a:r>
                        <a:rPr sz="700" spc="-10" dirty="0">
                          <a:latin typeface="Calibri"/>
                          <a:cs typeface="Calibri"/>
                        </a:rPr>
                        <a:t>o</a:t>
                      </a:r>
                      <a:r>
                        <a:rPr sz="700" spc="-5" dirty="0">
                          <a:latin typeface="Calibri"/>
                          <a:cs typeface="Calibri"/>
                        </a:rPr>
                        <a:t>va</a:t>
                      </a:r>
                      <a:r>
                        <a:rPr sz="700" dirty="0">
                          <a:latin typeface="Calibri"/>
                          <a:cs typeface="Calibri"/>
                        </a:rPr>
                        <a:t>l</a:t>
                      </a:r>
                      <a:r>
                        <a:rPr sz="700" spc="10" dirty="0">
                          <a:latin typeface="Calibri"/>
                          <a:cs typeface="Calibri"/>
                        </a:rPr>
                        <a:t> </a:t>
                      </a:r>
                      <a:r>
                        <a:rPr sz="700" spc="-5" dirty="0">
                          <a:latin typeface="Calibri"/>
                          <a:cs typeface="Calibri"/>
                        </a:rPr>
                        <a:t>may b</a:t>
                      </a:r>
                      <a:r>
                        <a:rPr sz="700" dirty="0">
                          <a:latin typeface="Calibri"/>
                          <a:cs typeface="Calibri"/>
                        </a:rPr>
                        <a:t>e </a:t>
                      </a:r>
                      <a:r>
                        <a:rPr sz="700" spc="-5" dirty="0">
                          <a:latin typeface="Calibri"/>
                          <a:cs typeface="Calibri"/>
                        </a:rPr>
                        <a:t>requ</a:t>
                      </a:r>
                      <a:r>
                        <a:rPr sz="700" dirty="0">
                          <a:latin typeface="Calibri"/>
                          <a:cs typeface="Calibri"/>
                        </a:rPr>
                        <a:t>i</a:t>
                      </a:r>
                      <a:r>
                        <a:rPr sz="700" spc="-5" dirty="0">
                          <a:latin typeface="Calibri"/>
                          <a:cs typeface="Calibri"/>
                        </a:rPr>
                        <a:t>re</a:t>
                      </a:r>
                      <a:r>
                        <a:rPr sz="700" dirty="0">
                          <a:latin typeface="Calibri"/>
                          <a:cs typeface="Calibri"/>
                        </a:rPr>
                        <a:t>d </a:t>
                      </a:r>
                      <a:r>
                        <a:rPr sz="700" spc="-10" dirty="0">
                          <a:latin typeface="Calibri"/>
                          <a:cs typeface="Calibri"/>
                        </a:rPr>
                        <a:t>o</a:t>
                      </a:r>
                      <a:r>
                        <a:rPr sz="700" spc="-5" dirty="0">
                          <a:latin typeface="Calibri"/>
                          <a:cs typeface="Calibri"/>
                        </a:rPr>
                        <a:t>ther</a:t>
                      </a:r>
                      <a:r>
                        <a:rPr sz="700" spc="-10" dirty="0">
                          <a:latin typeface="Calibri"/>
                          <a:cs typeface="Calibri"/>
                        </a:rPr>
                        <a:t>w</a:t>
                      </a:r>
                      <a:r>
                        <a:rPr sz="700" dirty="0">
                          <a:latin typeface="Calibri"/>
                          <a:cs typeface="Calibri"/>
                        </a:rPr>
                        <a:t>is</a:t>
                      </a:r>
                      <a:r>
                        <a:rPr sz="700" spc="-5" dirty="0">
                          <a:latin typeface="Calibri"/>
                          <a:cs typeface="Calibri"/>
                        </a:rPr>
                        <a:t>e.</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r>
              <a:tr h="1294991">
                <a:tc>
                  <a:txBody>
                    <a:bodyPr/>
                    <a:lstStyle/>
                    <a:p>
                      <a:pPr marL="59690">
                        <a:lnSpc>
                          <a:spcPct val="100000"/>
                        </a:lnSpc>
                      </a:pPr>
                      <a:r>
                        <a:rPr sz="700" dirty="0">
                          <a:latin typeface="Segoe UI"/>
                          <a:cs typeface="Segoe UI"/>
                        </a:rPr>
                        <a:t>49</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spc="5" dirty="0">
                          <a:latin typeface="Calibri"/>
                          <a:cs typeface="Calibri"/>
                        </a:rPr>
                        <a:t>T</a:t>
                      </a:r>
                      <a:r>
                        <a:rPr sz="700" spc="-5" dirty="0">
                          <a:latin typeface="Calibri"/>
                          <a:cs typeface="Calibri"/>
                        </a:rPr>
                        <a:t>rav</a:t>
                      </a:r>
                      <a:r>
                        <a:rPr sz="700" spc="-10" dirty="0">
                          <a:latin typeface="Calibri"/>
                          <a:cs typeface="Calibri"/>
                        </a:rPr>
                        <a:t>e</a:t>
                      </a:r>
                      <a:r>
                        <a:rPr sz="700" dirty="0">
                          <a:latin typeface="Calibri"/>
                          <a:cs typeface="Calibri"/>
                        </a:rPr>
                        <a:t>l</a:t>
                      </a:r>
                      <a:r>
                        <a:rPr sz="700" spc="10" dirty="0">
                          <a:latin typeface="Calibri"/>
                          <a:cs typeface="Calibri"/>
                        </a:rPr>
                        <a:t> </a:t>
                      </a:r>
                      <a:r>
                        <a:rPr sz="700" dirty="0">
                          <a:latin typeface="Calibri"/>
                          <a:cs typeface="Calibri"/>
                        </a:rPr>
                        <a:t>-</a:t>
                      </a:r>
                      <a:r>
                        <a:rPr sz="700" spc="5" dirty="0">
                          <a:latin typeface="Calibri"/>
                          <a:cs typeface="Calibri"/>
                        </a:rPr>
                        <a:t> </a:t>
                      </a:r>
                      <a:r>
                        <a:rPr sz="700" dirty="0">
                          <a:latin typeface="Calibri"/>
                          <a:cs typeface="Calibri"/>
                        </a:rPr>
                        <a:t>F</a:t>
                      </a:r>
                      <a:r>
                        <a:rPr sz="700" spc="-10" dirty="0">
                          <a:latin typeface="Calibri"/>
                          <a:cs typeface="Calibri"/>
                        </a:rPr>
                        <a:t>o</a:t>
                      </a:r>
                      <a:r>
                        <a:rPr sz="700" spc="-5" dirty="0">
                          <a:latin typeface="Calibri"/>
                          <a:cs typeface="Calibri"/>
                        </a:rPr>
                        <a:t>r</a:t>
                      </a:r>
                      <a:r>
                        <a:rPr sz="700" spc="-10" dirty="0">
                          <a:latin typeface="Calibri"/>
                          <a:cs typeface="Calibri"/>
                        </a:rPr>
                        <a:t>e</a:t>
                      </a:r>
                      <a:r>
                        <a:rPr sz="700" dirty="0">
                          <a:latin typeface="Calibri"/>
                          <a:cs typeface="Calibri"/>
                        </a:rPr>
                        <a:t>i</a:t>
                      </a:r>
                      <a:r>
                        <a:rPr sz="700" spc="-10" dirty="0">
                          <a:latin typeface="Calibri"/>
                          <a:cs typeface="Calibri"/>
                        </a:rPr>
                        <a:t>g</a:t>
                      </a:r>
                      <a:r>
                        <a:rPr sz="700" dirty="0">
                          <a:latin typeface="Calibri"/>
                          <a:cs typeface="Calibri"/>
                        </a:rPr>
                        <a:t>n </a:t>
                      </a:r>
                      <a:r>
                        <a:rPr sz="700" spc="-5" dirty="0">
                          <a:latin typeface="Calibri"/>
                          <a:cs typeface="Calibri"/>
                        </a:rPr>
                        <a:t>Una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le</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spc="5" dirty="0">
                          <a:latin typeface="Calibri"/>
                          <a:cs typeface="Calibri"/>
                        </a:rPr>
                        <a:t>T</a:t>
                      </a:r>
                      <a:r>
                        <a:rPr sz="700" spc="-5" dirty="0">
                          <a:latin typeface="Calibri"/>
                          <a:cs typeface="Calibri"/>
                        </a:rPr>
                        <a:t>rav</a:t>
                      </a:r>
                      <a:r>
                        <a:rPr sz="700" spc="-10" dirty="0">
                          <a:latin typeface="Calibri"/>
                          <a:cs typeface="Calibri"/>
                        </a:rPr>
                        <a:t>e</a:t>
                      </a:r>
                      <a:r>
                        <a:rPr sz="700" dirty="0">
                          <a:latin typeface="Calibri"/>
                          <a:cs typeface="Calibri"/>
                        </a:rPr>
                        <a:t>l</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53975">
                        <a:lnSpc>
                          <a:spcPct val="110300"/>
                        </a:lnSpc>
                      </a:pPr>
                      <a:r>
                        <a:rPr sz="700" spc="5" dirty="0">
                          <a:latin typeface="Calibri"/>
                          <a:cs typeface="Calibri"/>
                        </a:rPr>
                        <a:t>T</a:t>
                      </a:r>
                      <a:r>
                        <a:rPr sz="700" spc="-5" dirty="0">
                          <a:latin typeface="Calibri"/>
                          <a:cs typeface="Calibri"/>
                        </a:rPr>
                        <a:t>rav</a:t>
                      </a:r>
                      <a:r>
                        <a:rPr sz="700" spc="-10" dirty="0">
                          <a:latin typeface="Calibri"/>
                          <a:cs typeface="Calibri"/>
                        </a:rPr>
                        <a:t>e</a:t>
                      </a:r>
                      <a:r>
                        <a:rPr sz="700" dirty="0">
                          <a:latin typeface="Calibri"/>
                          <a:cs typeface="Calibri"/>
                        </a:rPr>
                        <a:t>l</a:t>
                      </a:r>
                      <a:r>
                        <a:rPr sz="700" spc="10" dirty="0">
                          <a:latin typeface="Calibri"/>
                          <a:cs typeface="Calibri"/>
                        </a:rPr>
                        <a:t>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dirty="0">
                          <a:latin typeface="Calibri"/>
                          <a:cs typeface="Calibri"/>
                        </a:rPr>
                        <a:t>i</a:t>
                      </a:r>
                      <a:r>
                        <a:rPr sz="700" spc="-5" dirty="0">
                          <a:latin typeface="Calibri"/>
                          <a:cs typeface="Calibri"/>
                        </a:rPr>
                        <a:t>ncurr</a:t>
                      </a:r>
                      <a:r>
                        <a:rPr sz="700" spc="-10" dirty="0">
                          <a:latin typeface="Calibri"/>
                          <a:cs typeface="Calibri"/>
                        </a:rPr>
                        <a:t>e</a:t>
                      </a:r>
                      <a:r>
                        <a:rPr sz="700" dirty="0">
                          <a:latin typeface="Calibri"/>
                          <a:cs typeface="Calibri"/>
                        </a:rPr>
                        <a:t>d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a</a:t>
                      </a:r>
                      <a:r>
                        <a:rPr sz="700" dirty="0">
                          <a:latin typeface="Calibri"/>
                          <a:cs typeface="Calibri"/>
                        </a:rPr>
                        <a:t>n i</a:t>
                      </a:r>
                      <a:r>
                        <a:rPr sz="700" spc="-5" dirty="0">
                          <a:latin typeface="Calibri"/>
                          <a:cs typeface="Calibri"/>
                        </a:rPr>
                        <a:t>nd</a:t>
                      </a:r>
                      <a:r>
                        <a:rPr sz="700" dirty="0">
                          <a:latin typeface="Calibri"/>
                          <a:cs typeface="Calibri"/>
                        </a:rPr>
                        <a:t>i</a:t>
                      </a:r>
                      <a:r>
                        <a:rPr sz="700" spc="-5" dirty="0">
                          <a:latin typeface="Calibri"/>
                          <a:cs typeface="Calibri"/>
                        </a:rPr>
                        <a:t>v</a:t>
                      </a:r>
                      <a:r>
                        <a:rPr sz="700" dirty="0">
                          <a:latin typeface="Calibri"/>
                          <a:cs typeface="Calibri"/>
                        </a:rPr>
                        <a:t>i</a:t>
                      </a:r>
                      <a:r>
                        <a:rPr sz="700" spc="-5" dirty="0">
                          <a:latin typeface="Calibri"/>
                          <a:cs typeface="Calibri"/>
                        </a:rPr>
                        <a:t>dua</a:t>
                      </a:r>
                      <a:r>
                        <a:rPr sz="700" dirty="0">
                          <a:latin typeface="Calibri"/>
                          <a:cs typeface="Calibri"/>
                        </a:rPr>
                        <a:t>l</a:t>
                      </a:r>
                      <a:r>
                        <a:rPr sz="700" spc="10" dirty="0">
                          <a:latin typeface="Calibri"/>
                          <a:cs typeface="Calibri"/>
                        </a:rPr>
                        <a:t> </a:t>
                      </a:r>
                      <a:r>
                        <a:rPr sz="700" spc="-10" dirty="0">
                          <a:latin typeface="Calibri"/>
                          <a:cs typeface="Calibri"/>
                        </a:rPr>
                        <a:t>o</a:t>
                      </a:r>
                      <a:r>
                        <a:rPr sz="700" dirty="0">
                          <a:latin typeface="Calibri"/>
                          <a:cs typeface="Calibri"/>
                        </a:rPr>
                        <a:t>n </a:t>
                      </a:r>
                      <a:r>
                        <a:rPr sz="700" spc="-10" dirty="0">
                          <a:latin typeface="Calibri"/>
                          <a:cs typeface="Calibri"/>
                        </a:rPr>
                        <a:t>o</a:t>
                      </a:r>
                      <a:r>
                        <a:rPr sz="700" spc="-5" dirty="0">
                          <a:latin typeface="Calibri"/>
                          <a:cs typeface="Calibri"/>
                        </a:rPr>
                        <a:t>ff</a:t>
                      </a:r>
                      <a:r>
                        <a:rPr sz="700" dirty="0">
                          <a:latin typeface="Calibri"/>
                          <a:cs typeface="Calibri"/>
                        </a:rPr>
                        <a:t>i</a:t>
                      </a:r>
                      <a:r>
                        <a:rPr sz="700" spc="-5" dirty="0">
                          <a:latin typeface="Calibri"/>
                          <a:cs typeface="Calibri"/>
                        </a:rPr>
                        <a:t>c</a:t>
                      </a:r>
                      <a:r>
                        <a:rPr sz="700" dirty="0">
                          <a:latin typeface="Calibri"/>
                          <a:cs typeface="Calibri"/>
                        </a:rPr>
                        <a:t>i</a:t>
                      </a:r>
                      <a:r>
                        <a:rPr sz="700" spc="-5" dirty="0">
                          <a:latin typeface="Calibri"/>
                          <a:cs typeface="Calibri"/>
                        </a:rPr>
                        <a:t>a</a:t>
                      </a:r>
                      <a:r>
                        <a:rPr sz="700" dirty="0">
                          <a:latin typeface="Calibri"/>
                          <a:cs typeface="Calibri"/>
                        </a:rPr>
                        <a:t>l</a:t>
                      </a:r>
                      <a:r>
                        <a:rPr sz="700" spc="10" dirty="0">
                          <a:latin typeface="Calibri"/>
                          <a:cs typeface="Calibri"/>
                        </a:rPr>
                        <a:t> </a:t>
                      </a:r>
                      <a:r>
                        <a:rPr sz="700" dirty="0">
                          <a:latin typeface="Calibri"/>
                          <a:cs typeface="Calibri"/>
                        </a:rPr>
                        <a:t>C</a:t>
                      </a:r>
                      <a:r>
                        <a:rPr sz="700" spc="-5" dirty="0">
                          <a:latin typeface="Calibri"/>
                          <a:cs typeface="Calibri"/>
                        </a:rPr>
                        <a:t>a</a:t>
                      </a:r>
                      <a:r>
                        <a:rPr sz="700" dirty="0">
                          <a:latin typeface="Calibri"/>
                          <a:cs typeface="Calibri"/>
                        </a:rPr>
                        <a:t>l</a:t>
                      </a:r>
                      <a:r>
                        <a:rPr sz="700" spc="-5" dirty="0">
                          <a:latin typeface="Calibri"/>
                          <a:cs typeface="Calibri"/>
                        </a:rPr>
                        <a:t>t</a:t>
                      </a:r>
                      <a:r>
                        <a:rPr sz="700" spc="-10" dirty="0">
                          <a:latin typeface="Calibri"/>
                          <a:cs typeface="Calibri"/>
                        </a:rPr>
                        <a:t>e</a:t>
                      </a:r>
                      <a:r>
                        <a:rPr sz="700" spc="-5" dirty="0">
                          <a:latin typeface="Calibri"/>
                          <a:cs typeface="Calibri"/>
                        </a:rPr>
                        <a:t>c</a:t>
                      </a:r>
                      <a:r>
                        <a:rPr sz="700" dirty="0">
                          <a:latin typeface="Calibri"/>
                          <a:cs typeface="Calibri"/>
                        </a:rPr>
                        <a:t>h </a:t>
                      </a:r>
                      <a:r>
                        <a:rPr sz="700" spc="-5" dirty="0">
                          <a:latin typeface="Calibri"/>
                          <a:cs typeface="Calibri"/>
                        </a:rPr>
                        <a:t>bu</a:t>
                      </a:r>
                      <a:r>
                        <a:rPr sz="700" dirty="0">
                          <a:latin typeface="Calibri"/>
                          <a:cs typeface="Calibri"/>
                        </a:rPr>
                        <a:t>si</a:t>
                      </a:r>
                      <a:r>
                        <a:rPr sz="700" spc="-5" dirty="0">
                          <a:latin typeface="Calibri"/>
                          <a:cs typeface="Calibri"/>
                        </a:rPr>
                        <a:t>n</a:t>
                      </a:r>
                      <a:r>
                        <a:rPr sz="700" spc="-10" dirty="0">
                          <a:latin typeface="Calibri"/>
                          <a:cs typeface="Calibri"/>
                        </a:rPr>
                        <a:t>e</a:t>
                      </a:r>
                      <a:r>
                        <a:rPr sz="700" dirty="0">
                          <a:latin typeface="Calibri"/>
                          <a:cs typeface="Calibri"/>
                        </a:rPr>
                        <a:t>ss</a:t>
                      </a:r>
                      <a:r>
                        <a:rPr sz="700" spc="5" dirty="0">
                          <a:latin typeface="Calibri"/>
                          <a:cs typeface="Calibri"/>
                        </a:rPr>
                        <a:t> </a:t>
                      </a:r>
                      <a:r>
                        <a:rPr sz="700" spc="-10" dirty="0">
                          <a:latin typeface="Calibri"/>
                          <a:cs typeface="Calibri"/>
                        </a:rPr>
                        <a:t>o</a:t>
                      </a:r>
                      <a:r>
                        <a:rPr sz="700" spc="-5" dirty="0">
                          <a:latin typeface="Calibri"/>
                          <a:cs typeface="Calibri"/>
                        </a:rPr>
                        <a:t>ut</a:t>
                      </a:r>
                      <a:r>
                        <a:rPr sz="700" dirty="0">
                          <a:latin typeface="Calibri"/>
                          <a:cs typeface="Calibri"/>
                        </a:rPr>
                        <a:t>si</a:t>
                      </a:r>
                      <a:r>
                        <a:rPr sz="700" spc="-5" dirty="0">
                          <a:latin typeface="Calibri"/>
                          <a:cs typeface="Calibri"/>
                        </a:rPr>
                        <a:t>d</a:t>
                      </a:r>
                      <a:r>
                        <a:rPr sz="700" dirty="0">
                          <a:latin typeface="Calibri"/>
                          <a:cs typeface="Calibri"/>
                        </a:rPr>
                        <a:t>e </a:t>
                      </a:r>
                      <a:r>
                        <a:rPr sz="700" spc="-5" dirty="0">
                          <a:latin typeface="Calibri"/>
                          <a:cs typeface="Calibri"/>
                        </a:rPr>
                        <a:t>th</a:t>
                      </a:r>
                      <a:r>
                        <a:rPr sz="700" dirty="0">
                          <a:latin typeface="Calibri"/>
                          <a:cs typeface="Calibri"/>
                        </a:rPr>
                        <a:t>e </a:t>
                      </a:r>
                      <a:r>
                        <a:rPr sz="700" spc="-5" dirty="0">
                          <a:latin typeface="Calibri"/>
                          <a:cs typeface="Calibri"/>
                        </a:rPr>
                        <a:t>US tha</a:t>
                      </a:r>
                      <a:r>
                        <a:rPr sz="700" dirty="0">
                          <a:latin typeface="Calibri"/>
                          <a:cs typeface="Calibri"/>
                        </a:rPr>
                        <a:t>t</a:t>
                      </a:r>
                      <a:r>
                        <a:rPr sz="700" spc="5" dirty="0">
                          <a:latin typeface="Calibri"/>
                          <a:cs typeface="Calibri"/>
                        </a:rPr>
                        <a:t> </a:t>
                      </a:r>
                      <a:r>
                        <a:rPr sz="700" spc="-5" dirty="0">
                          <a:latin typeface="Calibri"/>
                          <a:cs typeface="Calibri"/>
                        </a:rPr>
                        <a:t>ar</a:t>
                      </a:r>
                      <a:r>
                        <a:rPr sz="700" dirty="0">
                          <a:latin typeface="Calibri"/>
                          <a:cs typeface="Calibri"/>
                        </a:rPr>
                        <a:t>e </a:t>
                      </a:r>
                      <a:r>
                        <a:rPr sz="700" spc="-5" dirty="0">
                          <a:latin typeface="Calibri"/>
                          <a:cs typeface="Calibri"/>
                        </a:rPr>
                        <a:t>n</a:t>
                      </a:r>
                      <a:r>
                        <a:rPr sz="700" spc="-10" dirty="0">
                          <a:latin typeface="Calibri"/>
                          <a:cs typeface="Calibri"/>
                        </a:rPr>
                        <a:t>o</a:t>
                      </a:r>
                      <a:r>
                        <a:rPr sz="700" dirty="0">
                          <a:latin typeface="Calibri"/>
                          <a:cs typeface="Calibri"/>
                        </a:rPr>
                        <a:t>t</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le </a:t>
                      </a:r>
                      <a:r>
                        <a:rPr sz="700" spc="-5" dirty="0">
                          <a:latin typeface="Calibri"/>
                          <a:cs typeface="Calibri"/>
                        </a:rPr>
                        <a:t>und</a:t>
                      </a:r>
                      <a:r>
                        <a:rPr sz="700" spc="-10" dirty="0">
                          <a:latin typeface="Calibri"/>
                          <a:cs typeface="Calibri"/>
                        </a:rPr>
                        <a:t>e</a:t>
                      </a:r>
                      <a:r>
                        <a:rPr sz="700" dirty="0">
                          <a:latin typeface="Calibri"/>
                          <a:cs typeface="Calibri"/>
                        </a:rPr>
                        <a:t>r</a:t>
                      </a:r>
                      <a:r>
                        <a:rPr sz="700" spc="5" dirty="0">
                          <a:latin typeface="Calibri"/>
                          <a:cs typeface="Calibri"/>
                        </a:rPr>
                        <a:t> </a:t>
                      </a:r>
                      <a:r>
                        <a:rPr sz="700" spc="-5" dirty="0">
                          <a:latin typeface="Calibri"/>
                          <a:cs typeface="Calibri"/>
                        </a:rPr>
                        <a:t>app</a:t>
                      </a:r>
                      <a:r>
                        <a:rPr sz="700" dirty="0">
                          <a:latin typeface="Calibri"/>
                          <a:cs typeface="Calibri"/>
                        </a:rPr>
                        <a:t>li</a:t>
                      </a:r>
                      <a:r>
                        <a:rPr sz="700" spc="-5" dirty="0">
                          <a:latin typeface="Calibri"/>
                          <a:cs typeface="Calibri"/>
                        </a:rPr>
                        <a:t>cab</a:t>
                      </a:r>
                      <a:r>
                        <a:rPr sz="700" dirty="0">
                          <a:latin typeface="Calibri"/>
                          <a:cs typeface="Calibri"/>
                        </a:rPr>
                        <a:t>le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spc="-5" dirty="0">
                          <a:latin typeface="Calibri"/>
                          <a:cs typeface="Calibri"/>
                        </a:rPr>
                        <a:t>pr</a:t>
                      </a:r>
                      <a:r>
                        <a:rPr sz="700" dirty="0">
                          <a:latin typeface="Calibri"/>
                          <a:cs typeface="Calibri"/>
                        </a:rPr>
                        <a:t>i</a:t>
                      </a:r>
                      <a:r>
                        <a:rPr sz="700" spc="-5" dirty="0">
                          <a:latin typeface="Calibri"/>
                          <a:cs typeface="Calibri"/>
                        </a:rPr>
                        <a:t>nc</a:t>
                      </a:r>
                      <a:r>
                        <a:rPr sz="700" dirty="0">
                          <a:latin typeface="Calibri"/>
                          <a:cs typeface="Calibri"/>
                        </a:rPr>
                        <a:t>i</a:t>
                      </a:r>
                      <a:r>
                        <a:rPr sz="700" spc="-5" dirty="0">
                          <a:latin typeface="Calibri"/>
                          <a:cs typeface="Calibri"/>
                        </a:rPr>
                        <a:t>p</a:t>
                      </a:r>
                      <a:r>
                        <a:rPr sz="700" dirty="0">
                          <a:latin typeface="Calibri"/>
                          <a:cs typeface="Calibri"/>
                        </a:rPr>
                        <a:t>l</a:t>
                      </a:r>
                      <a:r>
                        <a:rPr sz="700" spc="-10" dirty="0">
                          <a:latin typeface="Calibri"/>
                          <a:cs typeface="Calibri"/>
                        </a:rPr>
                        <a:t>e</a:t>
                      </a:r>
                      <a:r>
                        <a:rPr sz="700" dirty="0">
                          <a:latin typeface="Calibri"/>
                          <a:cs typeface="Calibri"/>
                        </a:rPr>
                        <a:t>s.</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marR="135890">
                        <a:lnSpc>
                          <a:spcPct val="110300"/>
                        </a:lnSpc>
                      </a:pPr>
                      <a:r>
                        <a:rPr sz="700" b="1" spc="-5" dirty="0">
                          <a:solidFill>
                            <a:srgbClr val="FF0000"/>
                          </a:solidFill>
                          <a:latin typeface="Calibri"/>
                          <a:cs typeface="Calibri"/>
                        </a:rPr>
                        <a:t>U</a:t>
                      </a:r>
                      <a:r>
                        <a:rPr sz="700" b="1" spc="5" dirty="0">
                          <a:solidFill>
                            <a:srgbClr val="FF0000"/>
                          </a:solidFill>
                          <a:latin typeface="Calibri"/>
                          <a:cs typeface="Calibri"/>
                        </a:rPr>
                        <a:t>s</a:t>
                      </a:r>
                      <a:r>
                        <a:rPr sz="700" b="1" dirty="0">
                          <a:solidFill>
                            <a:srgbClr val="FF0000"/>
                          </a:solidFill>
                          <a:latin typeface="Calibri"/>
                          <a:cs typeface="Calibri"/>
                        </a:rPr>
                        <a:t>ed</a:t>
                      </a:r>
                      <a:r>
                        <a:rPr sz="700" b="1" spc="5" dirty="0">
                          <a:solidFill>
                            <a:srgbClr val="FF0000"/>
                          </a:solidFill>
                          <a:latin typeface="Calibri"/>
                          <a:cs typeface="Calibri"/>
                        </a:rPr>
                        <a:t> </a:t>
                      </a:r>
                      <a:r>
                        <a:rPr sz="700" b="1" dirty="0">
                          <a:solidFill>
                            <a:srgbClr val="FF0000"/>
                          </a:solidFill>
                          <a:latin typeface="Calibri"/>
                          <a:cs typeface="Calibri"/>
                        </a:rPr>
                        <a:t>f</a:t>
                      </a:r>
                      <a:r>
                        <a:rPr sz="700" b="1" spc="-5" dirty="0">
                          <a:solidFill>
                            <a:srgbClr val="FF0000"/>
                          </a:solidFill>
                          <a:latin typeface="Calibri"/>
                          <a:cs typeface="Calibri"/>
                        </a:rPr>
                        <a:t>o</a:t>
                      </a:r>
                      <a:r>
                        <a:rPr sz="700" b="1" dirty="0">
                          <a:solidFill>
                            <a:srgbClr val="FF0000"/>
                          </a:solidFill>
                          <a:latin typeface="Calibri"/>
                          <a:cs typeface="Calibri"/>
                        </a:rPr>
                        <a:t>r</a:t>
                      </a:r>
                      <a:r>
                        <a:rPr sz="700" b="1" spc="15" dirty="0">
                          <a:solidFill>
                            <a:srgbClr val="FF0000"/>
                          </a:solidFill>
                          <a:latin typeface="Calibri"/>
                          <a:cs typeface="Calibri"/>
                        </a:rPr>
                        <a:t> </a:t>
                      </a:r>
                      <a:r>
                        <a:rPr sz="700" b="1" dirty="0">
                          <a:solidFill>
                            <a:srgbClr val="FF0000"/>
                          </a:solidFill>
                          <a:latin typeface="Calibri"/>
                          <a:cs typeface="Calibri"/>
                        </a:rPr>
                        <a:t>c</a:t>
                      </a:r>
                      <a:r>
                        <a:rPr sz="700" b="1" spc="-5" dirty="0">
                          <a:solidFill>
                            <a:srgbClr val="FF0000"/>
                          </a:solidFill>
                          <a:latin typeface="Calibri"/>
                          <a:cs typeface="Calibri"/>
                        </a:rPr>
                        <a:t>o</a:t>
                      </a:r>
                      <a:r>
                        <a:rPr sz="700" b="1" spc="5" dirty="0">
                          <a:solidFill>
                            <a:srgbClr val="FF0000"/>
                          </a:solidFill>
                          <a:latin typeface="Calibri"/>
                          <a:cs typeface="Calibri"/>
                        </a:rPr>
                        <a:t>s</a:t>
                      </a:r>
                      <a:r>
                        <a:rPr sz="700" b="1" dirty="0">
                          <a:solidFill>
                            <a:srgbClr val="FF0000"/>
                          </a:solidFill>
                          <a:latin typeface="Calibri"/>
                          <a:cs typeface="Calibri"/>
                        </a:rPr>
                        <a:t>ts</a:t>
                      </a:r>
                      <a:r>
                        <a:rPr sz="700" b="1" spc="15" dirty="0">
                          <a:solidFill>
                            <a:srgbClr val="FF0000"/>
                          </a:solidFill>
                          <a:latin typeface="Calibri"/>
                          <a:cs typeface="Calibri"/>
                        </a:rPr>
                        <a:t> </a:t>
                      </a:r>
                      <a:r>
                        <a:rPr sz="700" b="1" dirty="0">
                          <a:solidFill>
                            <a:srgbClr val="FF0000"/>
                          </a:solidFill>
                          <a:latin typeface="Calibri"/>
                          <a:cs typeface="Calibri"/>
                        </a:rPr>
                        <a:t>t</a:t>
                      </a:r>
                      <a:r>
                        <a:rPr sz="700" b="1" spc="-5" dirty="0">
                          <a:solidFill>
                            <a:srgbClr val="FF0000"/>
                          </a:solidFill>
                          <a:latin typeface="Calibri"/>
                          <a:cs typeface="Calibri"/>
                        </a:rPr>
                        <a:t>ha</a:t>
                      </a:r>
                      <a:r>
                        <a:rPr sz="700" b="1" dirty="0">
                          <a:solidFill>
                            <a:srgbClr val="FF0000"/>
                          </a:solidFill>
                          <a:latin typeface="Calibri"/>
                          <a:cs typeface="Calibri"/>
                        </a:rPr>
                        <a:t>t</a:t>
                      </a:r>
                      <a:r>
                        <a:rPr sz="700" b="1" spc="5" dirty="0">
                          <a:solidFill>
                            <a:srgbClr val="FF0000"/>
                          </a:solidFill>
                          <a:latin typeface="Calibri"/>
                          <a:cs typeface="Calibri"/>
                        </a:rPr>
                        <a:t> </a:t>
                      </a:r>
                      <a:r>
                        <a:rPr sz="700" b="1" spc="-10" dirty="0">
                          <a:solidFill>
                            <a:srgbClr val="FF0000"/>
                          </a:solidFill>
                          <a:latin typeface="Calibri"/>
                          <a:cs typeface="Calibri"/>
                        </a:rPr>
                        <a:t>w</a:t>
                      </a:r>
                      <a:r>
                        <a:rPr sz="700" b="1" spc="-5" dirty="0">
                          <a:solidFill>
                            <a:srgbClr val="FF0000"/>
                          </a:solidFill>
                          <a:latin typeface="Calibri"/>
                          <a:cs typeface="Calibri"/>
                        </a:rPr>
                        <a:t>ou</a:t>
                      </a:r>
                      <a:r>
                        <a:rPr sz="700" b="1" dirty="0">
                          <a:solidFill>
                            <a:srgbClr val="FF0000"/>
                          </a:solidFill>
                          <a:latin typeface="Calibri"/>
                          <a:cs typeface="Calibri"/>
                        </a:rPr>
                        <a:t>ld</a:t>
                      </a:r>
                      <a:r>
                        <a:rPr sz="700" b="1" spc="5" dirty="0">
                          <a:solidFill>
                            <a:srgbClr val="FF0000"/>
                          </a:solidFill>
                          <a:latin typeface="Calibri"/>
                          <a:cs typeface="Calibri"/>
                        </a:rPr>
                        <a:t> </a:t>
                      </a:r>
                      <a:r>
                        <a:rPr sz="700" b="1" spc="-5" dirty="0">
                          <a:solidFill>
                            <a:srgbClr val="FF0000"/>
                          </a:solidFill>
                          <a:latin typeface="Calibri"/>
                          <a:cs typeface="Calibri"/>
                        </a:rPr>
                        <a:t>no</a:t>
                      </a:r>
                      <a:r>
                        <a:rPr sz="700" b="1" dirty="0">
                          <a:solidFill>
                            <a:srgbClr val="FF0000"/>
                          </a:solidFill>
                          <a:latin typeface="Calibri"/>
                          <a:cs typeface="Calibri"/>
                        </a:rPr>
                        <a:t>t</a:t>
                      </a:r>
                      <a:r>
                        <a:rPr sz="700" b="1" spc="5" dirty="0">
                          <a:solidFill>
                            <a:srgbClr val="FF0000"/>
                          </a:solidFill>
                          <a:latin typeface="Calibri"/>
                          <a:cs typeface="Calibri"/>
                        </a:rPr>
                        <a:t> </a:t>
                      </a:r>
                      <a:r>
                        <a:rPr sz="700" b="1" spc="-5" dirty="0">
                          <a:solidFill>
                            <a:srgbClr val="FF0000"/>
                          </a:solidFill>
                          <a:latin typeface="Calibri"/>
                          <a:cs typeface="Calibri"/>
                        </a:rPr>
                        <a:t>be a</a:t>
                      </a:r>
                      <a:r>
                        <a:rPr sz="700" b="1" dirty="0">
                          <a:solidFill>
                            <a:srgbClr val="FF0000"/>
                          </a:solidFill>
                          <a:latin typeface="Calibri"/>
                          <a:cs typeface="Calibri"/>
                        </a:rPr>
                        <a:t>ll</a:t>
                      </a:r>
                      <a:r>
                        <a:rPr sz="700" b="1" spc="-5" dirty="0">
                          <a:solidFill>
                            <a:srgbClr val="FF0000"/>
                          </a:solidFill>
                          <a:latin typeface="Calibri"/>
                          <a:cs typeface="Calibri"/>
                        </a:rPr>
                        <a:t>o</a:t>
                      </a:r>
                      <a:r>
                        <a:rPr sz="700" b="1" spc="-10" dirty="0">
                          <a:solidFill>
                            <a:srgbClr val="FF0000"/>
                          </a:solidFill>
                          <a:latin typeface="Calibri"/>
                          <a:cs typeface="Calibri"/>
                        </a:rPr>
                        <a:t>w</a:t>
                      </a:r>
                      <a:r>
                        <a:rPr sz="700" b="1" spc="-5" dirty="0">
                          <a:solidFill>
                            <a:srgbClr val="FF0000"/>
                          </a:solidFill>
                          <a:latin typeface="Calibri"/>
                          <a:cs typeface="Calibri"/>
                        </a:rPr>
                        <a:t>ab</a:t>
                      </a:r>
                      <a:r>
                        <a:rPr sz="700" b="1" dirty="0">
                          <a:solidFill>
                            <a:srgbClr val="FF0000"/>
                          </a:solidFill>
                          <a:latin typeface="Calibri"/>
                          <a:cs typeface="Calibri"/>
                        </a:rPr>
                        <a:t>le</a:t>
                      </a:r>
                      <a:r>
                        <a:rPr sz="700" b="1" spc="10" dirty="0">
                          <a:solidFill>
                            <a:srgbClr val="FF0000"/>
                          </a:solidFill>
                          <a:latin typeface="Calibri"/>
                          <a:cs typeface="Calibri"/>
                        </a:rPr>
                        <a:t> </a:t>
                      </a:r>
                      <a:r>
                        <a:rPr sz="700" b="1" spc="-5" dirty="0">
                          <a:solidFill>
                            <a:srgbClr val="FF0000"/>
                          </a:solidFill>
                          <a:latin typeface="Calibri"/>
                          <a:cs typeface="Calibri"/>
                        </a:rPr>
                        <a:t>o</a:t>
                      </a:r>
                      <a:r>
                        <a:rPr sz="700" b="1" dirty="0">
                          <a:solidFill>
                            <a:srgbClr val="FF0000"/>
                          </a:solidFill>
                          <a:latin typeface="Calibri"/>
                          <a:cs typeface="Calibri"/>
                        </a:rPr>
                        <a:t>n</a:t>
                      </a:r>
                      <a:r>
                        <a:rPr sz="700" b="1" spc="5" dirty="0">
                          <a:solidFill>
                            <a:srgbClr val="FF0000"/>
                          </a:solidFill>
                          <a:latin typeface="Calibri"/>
                          <a:cs typeface="Calibri"/>
                        </a:rPr>
                        <a:t> </a:t>
                      </a:r>
                      <a:r>
                        <a:rPr sz="700" b="1" dirty="0">
                          <a:solidFill>
                            <a:srgbClr val="FF0000"/>
                          </a:solidFill>
                          <a:latin typeface="Calibri"/>
                          <a:cs typeface="Calibri"/>
                        </a:rPr>
                        <a:t>fe</a:t>
                      </a:r>
                      <a:r>
                        <a:rPr sz="700" b="1" spc="-5" dirty="0">
                          <a:solidFill>
                            <a:srgbClr val="FF0000"/>
                          </a:solidFill>
                          <a:latin typeface="Calibri"/>
                          <a:cs typeface="Calibri"/>
                        </a:rPr>
                        <a:t>d</a:t>
                      </a:r>
                      <a:r>
                        <a:rPr sz="700" b="1" dirty="0">
                          <a:solidFill>
                            <a:srgbClr val="FF0000"/>
                          </a:solidFill>
                          <a:latin typeface="Calibri"/>
                          <a:cs typeface="Calibri"/>
                        </a:rPr>
                        <a:t>e</a:t>
                      </a:r>
                      <a:r>
                        <a:rPr sz="700" b="1" spc="5" dirty="0">
                          <a:solidFill>
                            <a:srgbClr val="FF0000"/>
                          </a:solidFill>
                          <a:latin typeface="Calibri"/>
                          <a:cs typeface="Calibri"/>
                        </a:rPr>
                        <a:t>r</a:t>
                      </a:r>
                      <a:r>
                        <a:rPr sz="700" b="1" spc="-5" dirty="0">
                          <a:solidFill>
                            <a:srgbClr val="FF0000"/>
                          </a:solidFill>
                          <a:latin typeface="Calibri"/>
                          <a:cs typeface="Calibri"/>
                        </a:rPr>
                        <a:t>a</a:t>
                      </a:r>
                      <a:r>
                        <a:rPr sz="700" b="1" dirty="0">
                          <a:solidFill>
                            <a:srgbClr val="FF0000"/>
                          </a:solidFill>
                          <a:latin typeface="Calibri"/>
                          <a:cs typeface="Calibri"/>
                        </a:rPr>
                        <a:t>l</a:t>
                      </a:r>
                      <a:r>
                        <a:rPr sz="700" b="1" spc="5" dirty="0">
                          <a:solidFill>
                            <a:srgbClr val="FF0000"/>
                          </a:solidFill>
                          <a:latin typeface="Calibri"/>
                          <a:cs typeface="Calibri"/>
                        </a:rPr>
                        <a:t> s</a:t>
                      </a:r>
                      <a:r>
                        <a:rPr sz="700" b="1" spc="-5" dirty="0">
                          <a:solidFill>
                            <a:srgbClr val="FF0000"/>
                          </a:solidFill>
                          <a:latin typeface="Calibri"/>
                          <a:cs typeface="Calibri"/>
                        </a:rPr>
                        <a:t>pon</a:t>
                      </a:r>
                      <a:r>
                        <a:rPr sz="700" b="1" spc="5" dirty="0">
                          <a:solidFill>
                            <a:srgbClr val="FF0000"/>
                          </a:solidFill>
                          <a:latin typeface="Calibri"/>
                          <a:cs typeface="Calibri"/>
                        </a:rPr>
                        <a:t>s</a:t>
                      </a:r>
                      <a:r>
                        <a:rPr sz="700" b="1" spc="-5" dirty="0">
                          <a:solidFill>
                            <a:srgbClr val="FF0000"/>
                          </a:solidFill>
                          <a:latin typeface="Calibri"/>
                          <a:cs typeface="Calibri"/>
                        </a:rPr>
                        <a:t>o</a:t>
                      </a:r>
                      <a:r>
                        <a:rPr sz="700" b="1" spc="5" dirty="0">
                          <a:solidFill>
                            <a:srgbClr val="FF0000"/>
                          </a:solidFill>
                          <a:latin typeface="Calibri"/>
                          <a:cs typeface="Calibri"/>
                        </a:rPr>
                        <a:t>r</a:t>
                      </a:r>
                      <a:r>
                        <a:rPr sz="700" b="1" dirty="0">
                          <a:solidFill>
                            <a:srgbClr val="FF0000"/>
                          </a:solidFill>
                          <a:latin typeface="Calibri"/>
                          <a:cs typeface="Calibri"/>
                        </a:rPr>
                        <a:t>ed </a:t>
                      </a:r>
                      <a:r>
                        <a:rPr sz="700" b="1" spc="-5" dirty="0">
                          <a:solidFill>
                            <a:srgbClr val="FF0000"/>
                          </a:solidFill>
                          <a:latin typeface="Calibri"/>
                          <a:cs typeface="Calibri"/>
                        </a:rPr>
                        <a:t>a</a:t>
                      </a:r>
                      <a:r>
                        <a:rPr sz="700" b="1" dirty="0">
                          <a:solidFill>
                            <a:srgbClr val="FF0000"/>
                          </a:solidFill>
                          <a:latin typeface="Calibri"/>
                          <a:cs typeface="Calibri"/>
                        </a:rPr>
                        <a:t>g</a:t>
                      </a:r>
                      <a:r>
                        <a:rPr sz="700" b="1" spc="5" dirty="0">
                          <a:solidFill>
                            <a:srgbClr val="FF0000"/>
                          </a:solidFill>
                          <a:latin typeface="Calibri"/>
                          <a:cs typeface="Calibri"/>
                        </a:rPr>
                        <a:t>r</a:t>
                      </a:r>
                      <a:r>
                        <a:rPr sz="700" b="1" dirty="0">
                          <a:solidFill>
                            <a:srgbClr val="FF0000"/>
                          </a:solidFill>
                          <a:latin typeface="Calibri"/>
                          <a:cs typeface="Calibri"/>
                        </a:rPr>
                        <a:t>ee</a:t>
                      </a:r>
                      <a:r>
                        <a:rPr sz="700" b="1" spc="-5" dirty="0">
                          <a:solidFill>
                            <a:srgbClr val="FF0000"/>
                          </a:solidFill>
                          <a:latin typeface="Calibri"/>
                          <a:cs typeface="Calibri"/>
                        </a:rPr>
                        <a:t>m</a:t>
                      </a:r>
                      <a:r>
                        <a:rPr sz="700" b="1" dirty="0">
                          <a:solidFill>
                            <a:srgbClr val="FF0000"/>
                          </a:solidFill>
                          <a:latin typeface="Calibri"/>
                          <a:cs typeface="Calibri"/>
                        </a:rPr>
                        <a:t>e</a:t>
                      </a:r>
                      <a:r>
                        <a:rPr sz="700" b="1" spc="-5" dirty="0">
                          <a:solidFill>
                            <a:srgbClr val="FF0000"/>
                          </a:solidFill>
                          <a:latin typeface="Calibri"/>
                          <a:cs typeface="Calibri"/>
                        </a:rPr>
                        <a:t>n</a:t>
                      </a:r>
                      <a:r>
                        <a:rPr sz="700" b="1" dirty="0">
                          <a:solidFill>
                            <a:srgbClr val="FF0000"/>
                          </a:solidFill>
                          <a:latin typeface="Calibri"/>
                          <a:cs typeface="Calibri"/>
                        </a:rPr>
                        <a:t>ts</a:t>
                      </a:r>
                      <a:r>
                        <a:rPr sz="700" b="1" spc="15" dirty="0">
                          <a:solidFill>
                            <a:srgbClr val="FF0000"/>
                          </a:solidFill>
                          <a:latin typeface="Calibri"/>
                          <a:cs typeface="Calibri"/>
                        </a:rPr>
                        <a:t> </a:t>
                      </a:r>
                      <a:r>
                        <a:rPr sz="700" b="1" dirty="0">
                          <a:solidFill>
                            <a:srgbClr val="FF0000"/>
                          </a:solidFill>
                          <a:latin typeface="Calibri"/>
                          <a:cs typeface="Calibri"/>
                        </a:rPr>
                        <a:t>-</a:t>
                      </a:r>
                      <a:r>
                        <a:rPr sz="700" b="1" spc="5" dirty="0">
                          <a:solidFill>
                            <a:srgbClr val="FF0000"/>
                          </a:solidFill>
                          <a:latin typeface="Calibri"/>
                          <a:cs typeface="Calibri"/>
                        </a:rPr>
                        <a:t> </a:t>
                      </a:r>
                      <a:r>
                        <a:rPr sz="700" b="1" dirty="0">
                          <a:solidFill>
                            <a:srgbClr val="FF0000"/>
                          </a:solidFill>
                          <a:latin typeface="Calibri"/>
                          <a:cs typeface="Calibri"/>
                        </a:rPr>
                        <a:t>i</a:t>
                      </a:r>
                      <a:r>
                        <a:rPr sz="700" b="1" spc="-10" dirty="0">
                          <a:solidFill>
                            <a:srgbClr val="FF0000"/>
                          </a:solidFill>
                          <a:latin typeface="Calibri"/>
                          <a:cs typeface="Calibri"/>
                        </a:rPr>
                        <a:t>.</a:t>
                      </a:r>
                      <a:r>
                        <a:rPr sz="700" b="1" dirty="0">
                          <a:solidFill>
                            <a:srgbClr val="FF0000"/>
                          </a:solidFill>
                          <a:latin typeface="Calibri"/>
                          <a:cs typeface="Calibri"/>
                        </a:rPr>
                        <a:t>e. </a:t>
                      </a:r>
                      <a:r>
                        <a:rPr sz="700" b="1" spc="-5" dirty="0">
                          <a:solidFill>
                            <a:srgbClr val="FF0000"/>
                          </a:solidFill>
                          <a:latin typeface="Calibri"/>
                          <a:cs typeface="Calibri"/>
                        </a:rPr>
                        <a:t>a</a:t>
                      </a:r>
                      <a:r>
                        <a:rPr sz="700" b="1" dirty="0">
                          <a:solidFill>
                            <a:srgbClr val="FF0000"/>
                          </a:solidFill>
                          <a:latin typeface="Calibri"/>
                          <a:cs typeface="Calibri"/>
                        </a:rPr>
                        <a:t>i</a:t>
                      </a:r>
                      <a:r>
                        <a:rPr sz="700" b="1" spc="5" dirty="0">
                          <a:solidFill>
                            <a:srgbClr val="FF0000"/>
                          </a:solidFill>
                          <a:latin typeface="Calibri"/>
                          <a:cs typeface="Calibri"/>
                        </a:rPr>
                        <a:t>r</a:t>
                      </a:r>
                      <a:r>
                        <a:rPr sz="700" b="1" dirty="0">
                          <a:solidFill>
                            <a:srgbClr val="FF0000"/>
                          </a:solidFill>
                          <a:latin typeface="Calibri"/>
                          <a:cs typeface="Calibri"/>
                        </a:rPr>
                        <a:t>li</a:t>
                      </a:r>
                      <a:r>
                        <a:rPr sz="700" b="1" spc="-5" dirty="0">
                          <a:solidFill>
                            <a:srgbClr val="FF0000"/>
                          </a:solidFill>
                          <a:latin typeface="Calibri"/>
                          <a:cs typeface="Calibri"/>
                        </a:rPr>
                        <a:t>n</a:t>
                      </a:r>
                      <a:r>
                        <a:rPr sz="700" b="1" dirty="0">
                          <a:solidFill>
                            <a:srgbClr val="FF0000"/>
                          </a:solidFill>
                          <a:latin typeface="Calibri"/>
                          <a:cs typeface="Calibri"/>
                        </a:rPr>
                        <a:t>e</a:t>
                      </a:r>
                      <a:r>
                        <a:rPr sz="700" b="1" spc="10" dirty="0">
                          <a:solidFill>
                            <a:srgbClr val="FF0000"/>
                          </a:solidFill>
                          <a:latin typeface="Calibri"/>
                          <a:cs typeface="Calibri"/>
                        </a:rPr>
                        <a:t> </a:t>
                      </a:r>
                      <a:r>
                        <a:rPr sz="700" b="1" spc="-5" dirty="0">
                          <a:solidFill>
                            <a:srgbClr val="FF0000"/>
                          </a:solidFill>
                          <a:latin typeface="Calibri"/>
                          <a:cs typeface="Calibri"/>
                        </a:rPr>
                        <a:t>up</a:t>
                      </a:r>
                      <a:r>
                        <a:rPr sz="700" b="1" dirty="0">
                          <a:solidFill>
                            <a:srgbClr val="FF0000"/>
                          </a:solidFill>
                          <a:latin typeface="Calibri"/>
                          <a:cs typeface="Calibri"/>
                        </a:rPr>
                        <a:t>g</a:t>
                      </a:r>
                      <a:r>
                        <a:rPr sz="700" b="1" spc="5" dirty="0">
                          <a:solidFill>
                            <a:srgbClr val="FF0000"/>
                          </a:solidFill>
                          <a:latin typeface="Calibri"/>
                          <a:cs typeface="Calibri"/>
                        </a:rPr>
                        <a:t>r</a:t>
                      </a:r>
                      <a:r>
                        <a:rPr sz="700" b="1" spc="-5" dirty="0">
                          <a:solidFill>
                            <a:srgbClr val="FF0000"/>
                          </a:solidFill>
                          <a:latin typeface="Calibri"/>
                          <a:cs typeface="Calibri"/>
                        </a:rPr>
                        <a:t>ad</a:t>
                      </a:r>
                      <a:r>
                        <a:rPr sz="700" b="1" dirty="0">
                          <a:solidFill>
                            <a:srgbClr val="FF0000"/>
                          </a:solidFill>
                          <a:latin typeface="Calibri"/>
                          <a:cs typeface="Calibri"/>
                        </a:rPr>
                        <a:t>es f</a:t>
                      </a:r>
                      <a:r>
                        <a:rPr sz="700" b="1" spc="5" dirty="0">
                          <a:solidFill>
                            <a:srgbClr val="FF0000"/>
                          </a:solidFill>
                          <a:latin typeface="Calibri"/>
                          <a:cs typeface="Calibri"/>
                        </a:rPr>
                        <a:t>r</a:t>
                      </a:r>
                      <a:r>
                        <a:rPr sz="700" b="1" spc="-5" dirty="0">
                          <a:solidFill>
                            <a:srgbClr val="FF0000"/>
                          </a:solidFill>
                          <a:latin typeface="Calibri"/>
                          <a:cs typeface="Calibri"/>
                        </a:rPr>
                        <a:t>o</a:t>
                      </a:r>
                      <a:r>
                        <a:rPr sz="700" b="1" dirty="0">
                          <a:solidFill>
                            <a:srgbClr val="FF0000"/>
                          </a:solidFill>
                          <a:latin typeface="Calibri"/>
                          <a:cs typeface="Calibri"/>
                        </a:rPr>
                        <a:t>m</a:t>
                      </a:r>
                      <a:r>
                        <a:rPr sz="700" b="1" spc="5" dirty="0">
                          <a:solidFill>
                            <a:srgbClr val="FF0000"/>
                          </a:solidFill>
                          <a:latin typeface="Calibri"/>
                          <a:cs typeface="Calibri"/>
                        </a:rPr>
                        <a:t> </a:t>
                      </a:r>
                      <a:r>
                        <a:rPr sz="700" b="1" dirty="0">
                          <a:solidFill>
                            <a:srgbClr val="FF0000"/>
                          </a:solidFill>
                          <a:latin typeface="Calibri"/>
                          <a:cs typeface="Calibri"/>
                        </a:rPr>
                        <a:t>ec</a:t>
                      </a:r>
                      <a:r>
                        <a:rPr sz="700" b="1" spc="-5" dirty="0">
                          <a:solidFill>
                            <a:srgbClr val="FF0000"/>
                          </a:solidFill>
                          <a:latin typeface="Calibri"/>
                          <a:cs typeface="Calibri"/>
                        </a:rPr>
                        <a:t>onom</a:t>
                      </a:r>
                      <a:r>
                        <a:rPr sz="700" b="1" dirty="0">
                          <a:solidFill>
                            <a:srgbClr val="FF0000"/>
                          </a:solidFill>
                          <a:latin typeface="Calibri"/>
                          <a:cs typeface="Calibri"/>
                        </a:rPr>
                        <a:t>y</a:t>
                      </a:r>
                      <a:r>
                        <a:rPr sz="700" b="1" spc="10" dirty="0">
                          <a:solidFill>
                            <a:srgbClr val="FF0000"/>
                          </a:solidFill>
                          <a:latin typeface="Calibri"/>
                          <a:cs typeface="Calibri"/>
                        </a:rPr>
                        <a:t> </a:t>
                      </a:r>
                      <a:r>
                        <a:rPr sz="700" b="1" dirty="0">
                          <a:solidFill>
                            <a:srgbClr val="FF0000"/>
                          </a:solidFill>
                          <a:latin typeface="Calibri"/>
                          <a:cs typeface="Calibri"/>
                        </a:rPr>
                        <a:t>to</a:t>
                      </a:r>
                      <a:r>
                        <a:rPr sz="700" b="1" spc="5" dirty="0">
                          <a:solidFill>
                            <a:srgbClr val="FF0000"/>
                          </a:solidFill>
                          <a:latin typeface="Calibri"/>
                          <a:cs typeface="Calibri"/>
                        </a:rPr>
                        <a:t> </a:t>
                      </a:r>
                      <a:r>
                        <a:rPr sz="700" b="1" dirty="0">
                          <a:solidFill>
                            <a:srgbClr val="FF0000"/>
                          </a:solidFill>
                          <a:latin typeface="Calibri"/>
                          <a:cs typeface="Calibri"/>
                        </a:rPr>
                        <a:t>a</a:t>
                      </a:r>
                      <a:r>
                        <a:rPr sz="700" b="1" spc="5" dirty="0">
                          <a:solidFill>
                            <a:srgbClr val="FF0000"/>
                          </a:solidFill>
                          <a:latin typeface="Calibri"/>
                          <a:cs typeface="Calibri"/>
                        </a:rPr>
                        <a:t> </a:t>
                      </a:r>
                      <a:r>
                        <a:rPr sz="700" b="1" spc="-5" dirty="0">
                          <a:solidFill>
                            <a:srgbClr val="FF0000"/>
                          </a:solidFill>
                          <a:latin typeface="Calibri"/>
                          <a:cs typeface="Calibri"/>
                        </a:rPr>
                        <a:t>h</a:t>
                      </a:r>
                      <a:r>
                        <a:rPr sz="700" b="1" dirty="0">
                          <a:solidFill>
                            <a:srgbClr val="FF0000"/>
                          </a:solidFill>
                          <a:latin typeface="Calibri"/>
                          <a:cs typeface="Calibri"/>
                        </a:rPr>
                        <a:t>ig</a:t>
                      </a:r>
                      <a:r>
                        <a:rPr sz="700" b="1" spc="-5" dirty="0">
                          <a:solidFill>
                            <a:srgbClr val="FF0000"/>
                          </a:solidFill>
                          <a:latin typeface="Calibri"/>
                          <a:cs typeface="Calibri"/>
                        </a:rPr>
                        <a:t>h</a:t>
                      </a:r>
                      <a:r>
                        <a:rPr sz="700" b="1" dirty="0">
                          <a:solidFill>
                            <a:srgbClr val="FF0000"/>
                          </a:solidFill>
                          <a:latin typeface="Calibri"/>
                          <a:cs typeface="Calibri"/>
                        </a:rPr>
                        <a:t>er</a:t>
                      </a:r>
                      <a:r>
                        <a:rPr sz="700" b="1" spc="15" dirty="0">
                          <a:solidFill>
                            <a:srgbClr val="FF0000"/>
                          </a:solidFill>
                          <a:latin typeface="Calibri"/>
                          <a:cs typeface="Calibri"/>
                        </a:rPr>
                        <a:t> </a:t>
                      </a:r>
                      <a:r>
                        <a:rPr sz="700" b="1" dirty="0">
                          <a:solidFill>
                            <a:srgbClr val="FF0000"/>
                          </a:solidFill>
                          <a:latin typeface="Calibri"/>
                          <a:cs typeface="Calibri"/>
                        </a:rPr>
                        <a:t>cl</a:t>
                      </a:r>
                      <a:r>
                        <a:rPr sz="700" b="1" spc="-5" dirty="0">
                          <a:solidFill>
                            <a:srgbClr val="FF0000"/>
                          </a:solidFill>
                          <a:latin typeface="Calibri"/>
                          <a:cs typeface="Calibri"/>
                        </a:rPr>
                        <a:t>a</a:t>
                      </a:r>
                      <a:r>
                        <a:rPr sz="700" b="1" spc="5" dirty="0">
                          <a:solidFill>
                            <a:srgbClr val="FF0000"/>
                          </a:solidFill>
                          <a:latin typeface="Calibri"/>
                          <a:cs typeface="Calibri"/>
                        </a:rPr>
                        <a:t>s</a:t>
                      </a:r>
                      <a:r>
                        <a:rPr sz="700" b="1" dirty="0">
                          <a:solidFill>
                            <a:srgbClr val="FF0000"/>
                          </a:solidFill>
                          <a:latin typeface="Calibri"/>
                          <a:cs typeface="Calibri"/>
                        </a:rPr>
                        <a:t>s</a:t>
                      </a:r>
                      <a:r>
                        <a:rPr sz="700" b="1" spc="15" dirty="0">
                          <a:solidFill>
                            <a:srgbClr val="FF0000"/>
                          </a:solidFill>
                          <a:latin typeface="Calibri"/>
                          <a:cs typeface="Calibri"/>
                        </a:rPr>
                        <a:t> </a:t>
                      </a:r>
                      <a:r>
                        <a:rPr sz="700" b="1" spc="-5" dirty="0">
                          <a:solidFill>
                            <a:srgbClr val="FF0000"/>
                          </a:solidFill>
                          <a:latin typeface="Calibri"/>
                          <a:cs typeface="Calibri"/>
                        </a:rPr>
                        <a:t>o</a:t>
                      </a:r>
                      <a:r>
                        <a:rPr sz="700" b="1" dirty="0">
                          <a:solidFill>
                            <a:srgbClr val="FF0000"/>
                          </a:solidFill>
                          <a:latin typeface="Calibri"/>
                          <a:cs typeface="Calibri"/>
                        </a:rPr>
                        <a:t>f </a:t>
                      </a:r>
                      <a:r>
                        <a:rPr sz="700" b="1" spc="5" dirty="0">
                          <a:solidFill>
                            <a:srgbClr val="FF0000"/>
                          </a:solidFill>
                          <a:latin typeface="Calibri"/>
                          <a:cs typeface="Calibri"/>
                        </a:rPr>
                        <a:t>s</a:t>
                      </a:r>
                      <a:r>
                        <a:rPr sz="700" b="1" dirty="0">
                          <a:solidFill>
                            <a:srgbClr val="FF0000"/>
                          </a:solidFill>
                          <a:latin typeface="Calibri"/>
                          <a:cs typeface="Calibri"/>
                        </a:rPr>
                        <a:t>e</a:t>
                      </a:r>
                      <a:r>
                        <a:rPr sz="700" b="1" spc="5" dirty="0">
                          <a:solidFill>
                            <a:srgbClr val="FF0000"/>
                          </a:solidFill>
                          <a:latin typeface="Calibri"/>
                          <a:cs typeface="Calibri"/>
                        </a:rPr>
                        <a:t>rv</a:t>
                      </a:r>
                      <a:r>
                        <a:rPr sz="700" b="1" dirty="0">
                          <a:solidFill>
                            <a:srgbClr val="FF0000"/>
                          </a:solidFill>
                          <a:latin typeface="Calibri"/>
                          <a:cs typeface="Calibri"/>
                        </a:rPr>
                        <a:t>ice.</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c>
                  <a:txBody>
                    <a:bodyPr/>
                    <a:lstStyle/>
                    <a:p>
                      <a:endParaRPr sz="700" dirty="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c>
                  <a:txBody>
                    <a:bodyPr/>
                    <a:lstStyle/>
                    <a:p>
                      <a:pPr marL="17145">
                        <a:lnSpc>
                          <a:spcPct val="100000"/>
                        </a:lnSpc>
                      </a:pPr>
                      <a:r>
                        <a:rPr sz="700" b="1" spc="-10" dirty="0">
                          <a:solidFill>
                            <a:srgbClr val="FF0000"/>
                          </a:solidFill>
                          <a:latin typeface="Calibri"/>
                          <a:cs typeface="Calibri"/>
                        </a:rPr>
                        <a:t>N</a:t>
                      </a:r>
                      <a:r>
                        <a:rPr sz="700" b="1" dirty="0">
                          <a:solidFill>
                            <a:srgbClr val="FF0000"/>
                          </a:solidFill>
                          <a:latin typeface="Calibri"/>
                          <a:cs typeface="Calibri"/>
                        </a:rPr>
                        <a:t>o</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61">
                      <a:solidFill>
                        <a:srgbClr val="000000"/>
                      </a:solidFill>
                      <a:prstDash val="solid"/>
                    </a:lnB>
                  </a:tcPr>
                </a:tc>
              </a:tr>
              <a:tr h="1590987">
                <a:tc>
                  <a:txBody>
                    <a:bodyPr/>
                    <a:lstStyle/>
                    <a:p>
                      <a:pPr marL="59690">
                        <a:lnSpc>
                          <a:spcPct val="100000"/>
                        </a:lnSpc>
                      </a:pPr>
                      <a:r>
                        <a:rPr sz="700" dirty="0">
                          <a:latin typeface="Segoe UI"/>
                          <a:cs typeface="Segoe UI"/>
                        </a:rPr>
                        <a:t>50</a:t>
                      </a:r>
                      <a:endParaRPr sz="700">
                        <a:latin typeface="Segoe UI"/>
                        <a:cs typeface="Segoe UI"/>
                      </a:endParaRPr>
                    </a:p>
                  </a:txBody>
                  <a:tcPr marL="0" marR="0" marT="0" marB="0">
                    <a:lnL w="13462">
                      <a:solidFill>
                        <a:srgbClr val="000000"/>
                      </a:solidFill>
                      <a:prstDash val="solid"/>
                    </a:lnL>
                    <a:lnR w="13463">
                      <a:solidFill>
                        <a:srgbClr val="000000"/>
                      </a:solidFill>
                      <a:prstDash val="solid"/>
                    </a:lnR>
                    <a:lnT w="13461">
                      <a:solidFill>
                        <a:srgbClr val="000000"/>
                      </a:solidFill>
                      <a:prstDash val="solid"/>
                    </a:lnT>
                    <a:lnB w="13459">
                      <a:solidFill>
                        <a:srgbClr val="000000"/>
                      </a:solidFill>
                      <a:prstDash val="solid"/>
                    </a:lnB>
                  </a:tcPr>
                </a:tc>
                <a:tc>
                  <a:txBody>
                    <a:bodyPr/>
                    <a:lstStyle/>
                    <a:p>
                      <a:pPr marL="17145">
                        <a:lnSpc>
                          <a:spcPct val="100000"/>
                        </a:lnSpc>
                      </a:pPr>
                      <a:r>
                        <a:rPr sz="700" spc="5" dirty="0">
                          <a:latin typeface="Calibri"/>
                          <a:cs typeface="Calibri"/>
                        </a:rPr>
                        <a:t>T</a:t>
                      </a:r>
                      <a:r>
                        <a:rPr sz="700" spc="-5" dirty="0">
                          <a:latin typeface="Calibri"/>
                          <a:cs typeface="Calibri"/>
                        </a:rPr>
                        <a:t>rav</a:t>
                      </a:r>
                      <a:r>
                        <a:rPr sz="700" spc="-10" dirty="0">
                          <a:latin typeface="Calibri"/>
                          <a:cs typeface="Calibri"/>
                        </a:rPr>
                        <a:t>e</a:t>
                      </a:r>
                      <a:r>
                        <a:rPr sz="700" dirty="0">
                          <a:latin typeface="Calibri"/>
                          <a:cs typeface="Calibri"/>
                        </a:rPr>
                        <a:t>l</a:t>
                      </a:r>
                      <a:r>
                        <a:rPr sz="700" spc="10" dirty="0">
                          <a:latin typeface="Calibri"/>
                          <a:cs typeface="Calibri"/>
                        </a:rPr>
                        <a:t> </a:t>
                      </a:r>
                      <a:r>
                        <a:rPr sz="700" dirty="0">
                          <a:latin typeface="Calibri"/>
                          <a:cs typeface="Calibri"/>
                        </a:rPr>
                        <a:t>-</a:t>
                      </a:r>
                      <a:r>
                        <a:rPr sz="700" spc="5" dirty="0">
                          <a:latin typeface="Calibri"/>
                          <a:cs typeface="Calibri"/>
                        </a:rPr>
                        <a:t> P</a:t>
                      </a:r>
                      <a:r>
                        <a:rPr sz="700" spc="-5" dirty="0">
                          <a:latin typeface="Calibri"/>
                          <a:cs typeface="Calibri"/>
                        </a:rPr>
                        <a:t>art</a:t>
                      </a:r>
                      <a:r>
                        <a:rPr sz="700" dirty="0">
                          <a:latin typeface="Calibri"/>
                          <a:cs typeface="Calibri"/>
                        </a:rPr>
                        <a:t>i</a:t>
                      </a:r>
                      <a:r>
                        <a:rPr sz="700" spc="-5" dirty="0">
                          <a:latin typeface="Calibri"/>
                          <a:cs typeface="Calibri"/>
                        </a:rPr>
                        <a:t>c</a:t>
                      </a:r>
                      <a:r>
                        <a:rPr sz="700" dirty="0">
                          <a:latin typeface="Calibri"/>
                          <a:cs typeface="Calibri"/>
                        </a:rPr>
                        <a:t>i</a:t>
                      </a:r>
                      <a:r>
                        <a:rPr sz="700" spc="-5" dirty="0">
                          <a:latin typeface="Calibri"/>
                          <a:cs typeface="Calibri"/>
                        </a:rPr>
                        <a:t>pan</a:t>
                      </a:r>
                      <a:r>
                        <a:rPr sz="700" dirty="0">
                          <a:latin typeface="Calibri"/>
                          <a:cs typeface="Calibri"/>
                        </a:rPr>
                        <a:t>t</a:t>
                      </a:r>
                      <a:r>
                        <a:rPr sz="700" spc="5" dirty="0">
                          <a:latin typeface="Calibri"/>
                          <a:cs typeface="Calibri"/>
                        </a:rPr>
                        <a:t> </a:t>
                      </a:r>
                      <a:r>
                        <a:rPr sz="700" dirty="0">
                          <a:latin typeface="Calibri"/>
                          <a:cs typeface="Calibri"/>
                        </a:rPr>
                        <a:t>S</a:t>
                      </a:r>
                      <a:r>
                        <a:rPr sz="700" spc="-5" dirty="0">
                          <a:latin typeface="Calibri"/>
                          <a:cs typeface="Calibri"/>
                        </a:rPr>
                        <a:t>upp</a:t>
                      </a:r>
                      <a:r>
                        <a:rPr sz="700" spc="-10" dirty="0">
                          <a:latin typeface="Calibri"/>
                          <a:cs typeface="Calibri"/>
                        </a:rPr>
                        <a:t>o</a:t>
                      </a:r>
                      <a:r>
                        <a:rPr sz="700" spc="-5" dirty="0">
                          <a:latin typeface="Calibri"/>
                          <a:cs typeface="Calibri"/>
                        </a:rPr>
                        <a:t>rt</a:t>
                      </a:r>
                      <a:endParaRPr sz="700">
                        <a:latin typeface="Calibri"/>
                        <a:cs typeface="Calibri"/>
                      </a:endParaRPr>
                    </a:p>
                  </a:txBody>
                  <a:tcPr marL="0" marR="0" marT="0" marB="0">
                    <a:lnL w="13463">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pPr marL="17145">
                        <a:lnSpc>
                          <a:spcPct val="100000"/>
                        </a:lnSpc>
                      </a:pPr>
                      <a:r>
                        <a:rPr sz="700" spc="5" dirty="0">
                          <a:latin typeface="Calibri"/>
                          <a:cs typeface="Calibri"/>
                        </a:rPr>
                        <a:t>T</a:t>
                      </a:r>
                      <a:r>
                        <a:rPr sz="700" spc="-5" dirty="0">
                          <a:latin typeface="Calibri"/>
                          <a:cs typeface="Calibri"/>
                        </a:rPr>
                        <a:t>rav</a:t>
                      </a:r>
                      <a:r>
                        <a:rPr sz="700" spc="-10" dirty="0">
                          <a:latin typeface="Calibri"/>
                          <a:cs typeface="Calibri"/>
                        </a:rPr>
                        <a:t>e</a:t>
                      </a:r>
                      <a:r>
                        <a:rPr sz="700" dirty="0">
                          <a:latin typeface="Calibri"/>
                          <a:cs typeface="Calibri"/>
                        </a:rPr>
                        <a:t>l</a:t>
                      </a:r>
                      <a:endParaRPr sz="700">
                        <a:latin typeface="Calibri"/>
                        <a:cs typeface="Calibri"/>
                      </a:endParaRPr>
                    </a:p>
                  </a:txBody>
                  <a:tcPr marL="0" marR="0" marT="0" marB="0">
                    <a:lnL w="13449">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pPr marL="17145" marR="53975">
                        <a:lnSpc>
                          <a:spcPct val="110300"/>
                        </a:lnSpc>
                      </a:pPr>
                      <a:r>
                        <a:rPr sz="700" spc="-10"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a:t>
                      </a:r>
                      <a:r>
                        <a:rPr sz="700" dirty="0">
                          <a:latin typeface="Calibri"/>
                          <a:cs typeface="Calibri"/>
                        </a:rPr>
                        <a:t>t</a:t>
                      </a:r>
                      <a:r>
                        <a:rPr sz="700" spc="5" dirty="0">
                          <a:latin typeface="Calibri"/>
                          <a:cs typeface="Calibri"/>
                        </a:rPr>
                        <a:t>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dirty="0">
                          <a:latin typeface="Calibri"/>
                          <a:cs typeface="Calibri"/>
                        </a:rPr>
                        <a:t>s</a:t>
                      </a:r>
                      <a:r>
                        <a:rPr sz="700" spc="-5" dirty="0">
                          <a:latin typeface="Calibri"/>
                          <a:cs typeface="Calibri"/>
                        </a:rPr>
                        <a:t>ub</a:t>
                      </a:r>
                      <a:r>
                        <a:rPr sz="700" dirty="0">
                          <a:latin typeface="Calibri"/>
                          <a:cs typeface="Calibri"/>
                        </a:rPr>
                        <a:t>sis</a:t>
                      </a:r>
                      <a:r>
                        <a:rPr sz="700" spc="-5" dirty="0">
                          <a:latin typeface="Calibri"/>
                          <a:cs typeface="Calibri"/>
                        </a:rPr>
                        <a:t>t</a:t>
                      </a:r>
                      <a:r>
                        <a:rPr sz="700" spc="-10" dirty="0">
                          <a:latin typeface="Calibri"/>
                          <a:cs typeface="Calibri"/>
                        </a:rPr>
                        <a:t>e</a:t>
                      </a:r>
                      <a:r>
                        <a:rPr sz="700" spc="-5" dirty="0">
                          <a:latin typeface="Calibri"/>
                          <a:cs typeface="Calibri"/>
                        </a:rPr>
                        <a:t>nc</a:t>
                      </a:r>
                      <a:r>
                        <a:rPr sz="700" dirty="0">
                          <a:latin typeface="Calibri"/>
                          <a:cs typeface="Calibri"/>
                        </a:rPr>
                        <a:t>e </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trav</a:t>
                      </a:r>
                      <a:r>
                        <a:rPr sz="700" spc="-10" dirty="0">
                          <a:latin typeface="Calibri"/>
                          <a:cs typeface="Calibri"/>
                        </a:rPr>
                        <a:t>e</a:t>
                      </a:r>
                      <a:r>
                        <a:rPr sz="700" dirty="0">
                          <a:latin typeface="Calibri"/>
                          <a:cs typeface="Calibri"/>
                        </a:rPr>
                        <a:t>l </a:t>
                      </a:r>
                      <a:r>
                        <a:rPr sz="700" spc="-5" dirty="0">
                          <a:latin typeface="Calibri"/>
                          <a:cs typeface="Calibri"/>
                        </a:rPr>
                        <a:t>a</a:t>
                      </a:r>
                      <a:r>
                        <a:rPr sz="700" dirty="0">
                          <a:latin typeface="Calibri"/>
                          <a:cs typeface="Calibri"/>
                        </a:rPr>
                        <a:t>ll</a:t>
                      </a:r>
                      <a:r>
                        <a:rPr sz="700" spc="-10" dirty="0">
                          <a:latin typeface="Calibri"/>
                          <a:cs typeface="Calibri"/>
                        </a:rPr>
                        <a:t>ow</a:t>
                      </a:r>
                      <a:r>
                        <a:rPr sz="700" spc="-5" dirty="0">
                          <a:latin typeface="Calibri"/>
                          <a:cs typeface="Calibri"/>
                        </a:rPr>
                        <a:t>ance</a:t>
                      </a:r>
                      <a:r>
                        <a:rPr sz="700" dirty="0">
                          <a:latin typeface="Calibri"/>
                          <a:cs typeface="Calibri"/>
                        </a:rPr>
                        <a:t>s</a:t>
                      </a:r>
                      <a:r>
                        <a:rPr sz="700" spc="5" dirty="0">
                          <a:latin typeface="Calibri"/>
                          <a:cs typeface="Calibri"/>
                        </a:rPr>
                        <a:t> </a:t>
                      </a:r>
                      <a:r>
                        <a:rPr sz="700" spc="-5" dirty="0">
                          <a:latin typeface="Calibri"/>
                          <a:cs typeface="Calibri"/>
                        </a:rPr>
                        <a:t>a</a:t>
                      </a:r>
                      <a:r>
                        <a:rPr sz="700" dirty="0">
                          <a:latin typeface="Calibri"/>
                          <a:cs typeface="Calibri"/>
                        </a:rPr>
                        <a:t>ss</a:t>
                      </a:r>
                      <a:r>
                        <a:rPr sz="700" spc="-10" dirty="0">
                          <a:latin typeface="Calibri"/>
                          <a:cs typeface="Calibri"/>
                        </a:rPr>
                        <a:t>o</a:t>
                      </a:r>
                      <a:r>
                        <a:rPr sz="700" spc="-5" dirty="0">
                          <a:latin typeface="Calibri"/>
                          <a:cs typeface="Calibri"/>
                        </a:rPr>
                        <a:t>c</a:t>
                      </a:r>
                      <a:r>
                        <a:rPr sz="700" dirty="0">
                          <a:latin typeface="Calibri"/>
                          <a:cs typeface="Calibri"/>
                        </a:rPr>
                        <a:t>i</a:t>
                      </a:r>
                      <a:r>
                        <a:rPr sz="700" spc="-5" dirty="0">
                          <a:latin typeface="Calibri"/>
                          <a:cs typeface="Calibri"/>
                        </a:rPr>
                        <a:t>ate</a:t>
                      </a:r>
                      <a:r>
                        <a:rPr sz="700" dirty="0">
                          <a:latin typeface="Calibri"/>
                          <a:cs typeface="Calibri"/>
                        </a:rPr>
                        <a:t>d </a:t>
                      </a:r>
                      <a:r>
                        <a:rPr sz="700" spc="-10" dirty="0">
                          <a:latin typeface="Calibri"/>
                          <a:cs typeface="Calibri"/>
                        </a:rPr>
                        <a:t>w</a:t>
                      </a:r>
                      <a:r>
                        <a:rPr sz="700" dirty="0">
                          <a:latin typeface="Calibri"/>
                          <a:cs typeface="Calibri"/>
                        </a:rPr>
                        <a:t>i</a:t>
                      </a:r>
                      <a:r>
                        <a:rPr sz="700" spc="-5" dirty="0">
                          <a:latin typeface="Calibri"/>
                          <a:cs typeface="Calibri"/>
                        </a:rPr>
                        <a:t>t</a:t>
                      </a:r>
                      <a:r>
                        <a:rPr sz="700" dirty="0">
                          <a:latin typeface="Calibri"/>
                          <a:cs typeface="Calibri"/>
                        </a:rPr>
                        <a:t>h </a:t>
                      </a:r>
                      <a:r>
                        <a:rPr sz="700" spc="-5" dirty="0">
                          <a:latin typeface="Calibri"/>
                          <a:cs typeface="Calibri"/>
                        </a:rPr>
                        <a:t>meet</a:t>
                      </a:r>
                      <a:r>
                        <a:rPr sz="700" dirty="0">
                          <a:latin typeface="Calibri"/>
                          <a:cs typeface="Calibri"/>
                        </a:rPr>
                        <a:t>i</a:t>
                      </a:r>
                      <a:r>
                        <a:rPr sz="700" spc="-5" dirty="0">
                          <a:latin typeface="Calibri"/>
                          <a:cs typeface="Calibri"/>
                        </a:rPr>
                        <a:t>n</a:t>
                      </a:r>
                      <a:r>
                        <a:rPr sz="700" spc="-10" dirty="0">
                          <a:latin typeface="Calibri"/>
                          <a:cs typeface="Calibri"/>
                        </a:rPr>
                        <a:t>g</a:t>
                      </a:r>
                      <a:r>
                        <a:rPr sz="700" dirty="0">
                          <a:latin typeface="Calibri"/>
                          <a:cs typeface="Calibri"/>
                        </a:rPr>
                        <a:t>s, </a:t>
                      </a:r>
                      <a:r>
                        <a:rPr sz="700" spc="-5" dirty="0">
                          <a:latin typeface="Calibri"/>
                          <a:cs typeface="Calibri"/>
                        </a:rPr>
                        <a:t>c</a:t>
                      </a:r>
                      <a:r>
                        <a:rPr sz="700" spc="-10" dirty="0">
                          <a:latin typeface="Calibri"/>
                          <a:cs typeface="Calibri"/>
                        </a:rPr>
                        <a:t>o</a:t>
                      </a:r>
                      <a:r>
                        <a:rPr sz="700" spc="-5" dirty="0">
                          <a:latin typeface="Calibri"/>
                          <a:cs typeface="Calibri"/>
                        </a:rPr>
                        <a:t>nf</a:t>
                      </a:r>
                      <a:r>
                        <a:rPr sz="700" spc="-10" dirty="0">
                          <a:latin typeface="Calibri"/>
                          <a:cs typeface="Calibri"/>
                        </a:rPr>
                        <a:t>e</a:t>
                      </a:r>
                      <a:r>
                        <a:rPr sz="700" spc="-5" dirty="0">
                          <a:latin typeface="Calibri"/>
                          <a:cs typeface="Calibri"/>
                        </a:rPr>
                        <a:t>r</a:t>
                      </a:r>
                      <a:r>
                        <a:rPr sz="700" spc="-10" dirty="0">
                          <a:latin typeface="Calibri"/>
                          <a:cs typeface="Calibri"/>
                        </a:rPr>
                        <a:t>e</a:t>
                      </a:r>
                      <a:r>
                        <a:rPr sz="700" spc="-5" dirty="0">
                          <a:latin typeface="Calibri"/>
                          <a:cs typeface="Calibri"/>
                        </a:rPr>
                        <a:t>nc</a:t>
                      </a:r>
                      <a:r>
                        <a:rPr sz="700" spc="-10" dirty="0">
                          <a:latin typeface="Calibri"/>
                          <a:cs typeface="Calibri"/>
                        </a:rPr>
                        <a:t>e</a:t>
                      </a:r>
                      <a:r>
                        <a:rPr sz="700" dirty="0">
                          <a:latin typeface="Calibri"/>
                          <a:cs typeface="Calibri"/>
                        </a:rPr>
                        <a:t>s, s</a:t>
                      </a:r>
                      <a:r>
                        <a:rPr sz="700" spc="-5" dirty="0">
                          <a:latin typeface="Calibri"/>
                          <a:cs typeface="Calibri"/>
                        </a:rPr>
                        <a:t>ymp</a:t>
                      </a:r>
                      <a:r>
                        <a:rPr sz="700" spc="-10" dirty="0">
                          <a:latin typeface="Calibri"/>
                          <a:cs typeface="Calibri"/>
                        </a:rPr>
                        <a:t>o</a:t>
                      </a:r>
                      <a:r>
                        <a:rPr sz="700" dirty="0">
                          <a:latin typeface="Calibri"/>
                          <a:cs typeface="Calibri"/>
                        </a:rPr>
                        <a:t>si</a:t>
                      </a:r>
                      <a:r>
                        <a:rPr sz="700" spc="-5" dirty="0">
                          <a:latin typeface="Calibri"/>
                          <a:cs typeface="Calibri"/>
                        </a:rPr>
                        <a:t>a</a:t>
                      </a:r>
                      <a:r>
                        <a:rPr sz="700" dirty="0">
                          <a:latin typeface="Calibri"/>
                          <a:cs typeface="Calibri"/>
                        </a:rPr>
                        <a:t>, </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tra</a:t>
                      </a:r>
                      <a:r>
                        <a:rPr sz="700" dirty="0">
                          <a:latin typeface="Calibri"/>
                          <a:cs typeface="Calibri"/>
                        </a:rPr>
                        <a:t>i</a:t>
                      </a:r>
                      <a:r>
                        <a:rPr sz="700" spc="-5" dirty="0">
                          <a:latin typeface="Calibri"/>
                          <a:cs typeface="Calibri"/>
                        </a:rPr>
                        <a:t>n</a:t>
                      </a:r>
                      <a:r>
                        <a:rPr sz="700" dirty="0">
                          <a:latin typeface="Calibri"/>
                          <a:cs typeface="Calibri"/>
                        </a:rPr>
                        <a:t>i</a:t>
                      </a:r>
                      <a:r>
                        <a:rPr sz="700" spc="-5" dirty="0">
                          <a:latin typeface="Calibri"/>
                          <a:cs typeface="Calibri"/>
                        </a:rPr>
                        <a:t>n</a:t>
                      </a:r>
                      <a:r>
                        <a:rPr sz="700" dirty="0">
                          <a:latin typeface="Calibri"/>
                          <a:cs typeface="Calibri"/>
                        </a:rPr>
                        <a:t>g </a:t>
                      </a:r>
                      <a:r>
                        <a:rPr sz="700" spc="-5" dirty="0">
                          <a:latin typeface="Calibri"/>
                          <a:cs typeface="Calibri"/>
                        </a:rPr>
                        <a:t>pr</a:t>
                      </a:r>
                      <a:r>
                        <a:rPr sz="700" spc="-10" dirty="0">
                          <a:latin typeface="Calibri"/>
                          <a:cs typeface="Calibri"/>
                        </a:rPr>
                        <a:t>o</a:t>
                      </a:r>
                      <a:r>
                        <a:rPr sz="700" spc="5" dirty="0">
                          <a:latin typeface="Calibri"/>
                          <a:cs typeface="Calibri"/>
                        </a:rPr>
                        <a:t>j</a:t>
                      </a:r>
                      <a:r>
                        <a:rPr sz="700" spc="-10" dirty="0">
                          <a:latin typeface="Calibri"/>
                          <a:cs typeface="Calibri"/>
                        </a:rPr>
                        <a:t>e</a:t>
                      </a:r>
                      <a:r>
                        <a:rPr sz="700" spc="-5" dirty="0">
                          <a:latin typeface="Calibri"/>
                          <a:cs typeface="Calibri"/>
                        </a:rPr>
                        <a:t>ct</a:t>
                      </a:r>
                      <a:r>
                        <a:rPr sz="700" dirty="0">
                          <a:latin typeface="Calibri"/>
                          <a:cs typeface="Calibri"/>
                        </a:rPr>
                        <a:t>s</a:t>
                      </a:r>
                      <a:r>
                        <a:rPr sz="700" spc="5" dirty="0">
                          <a:latin typeface="Calibri"/>
                          <a:cs typeface="Calibri"/>
                        </a:rPr>
                        <a:t> </a:t>
                      </a:r>
                      <a:r>
                        <a:rPr sz="700" spc="-5" dirty="0">
                          <a:latin typeface="Calibri"/>
                          <a:cs typeface="Calibri"/>
                        </a:rPr>
                        <a:t>tha</a:t>
                      </a:r>
                      <a:r>
                        <a:rPr sz="700" dirty="0">
                          <a:latin typeface="Calibri"/>
                          <a:cs typeface="Calibri"/>
                        </a:rPr>
                        <a:t>t</a:t>
                      </a:r>
                      <a:r>
                        <a:rPr sz="700" spc="5" dirty="0">
                          <a:latin typeface="Calibri"/>
                          <a:cs typeface="Calibri"/>
                        </a:rPr>
                        <a:t> </a:t>
                      </a:r>
                      <a:r>
                        <a:rPr sz="700" spc="-5" dirty="0">
                          <a:latin typeface="Calibri"/>
                          <a:cs typeface="Calibri"/>
                        </a:rPr>
                        <a:t>ar</a:t>
                      </a:r>
                      <a:r>
                        <a:rPr sz="700" dirty="0">
                          <a:latin typeface="Calibri"/>
                          <a:cs typeface="Calibri"/>
                        </a:rPr>
                        <a:t>e </a:t>
                      </a:r>
                      <a:r>
                        <a:rPr sz="700" spc="-5" dirty="0">
                          <a:latin typeface="Calibri"/>
                          <a:cs typeface="Calibri"/>
                        </a:rPr>
                        <a:t>pa</a:t>
                      </a:r>
                      <a:r>
                        <a:rPr sz="700" dirty="0">
                          <a:latin typeface="Calibri"/>
                          <a:cs typeface="Calibri"/>
                        </a:rPr>
                        <a:t>id </a:t>
                      </a:r>
                      <a:r>
                        <a:rPr sz="700" spc="-5" dirty="0">
                          <a:latin typeface="Calibri"/>
                          <a:cs typeface="Calibri"/>
                        </a:rPr>
                        <a:t>t</a:t>
                      </a:r>
                      <a:r>
                        <a:rPr sz="700" spc="-10" dirty="0">
                          <a:latin typeface="Calibri"/>
                          <a:cs typeface="Calibri"/>
                        </a:rPr>
                        <a:t>o</a:t>
                      </a:r>
                      <a:r>
                        <a:rPr sz="700" dirty="0">
                          <a:latin typeface="Calibri"/>
                          <a:cs typeface="Calibri"/>
                        </a:rPr>
                        <a:t>, </a:t>
                      </a:r>
                      <a:r>
                        <a:rPr sz="700" spc="-10" dirty="0">
                          <a:latin typeface="Calibri"/>
                          <a:cs typeface="Calibri"/>
                        </a:rPr>
                        <a:t>o</a:t>
                      </a:r>
                      <a:r>
                        <a:rPr sz="700" dirty="0">
                          <a:latin typeface="Calibri"/>
                          <a:cs typeface="Calibri"/>
                        </a:rPr>
                        <a:t>r</a:t>
                      </a:r>
                      <a:r>
                        <a:rPr sz="700" spc="5" dirty="0">
                          <a:latin typeface="Calibri"/>
                          <a:cs typeface="Calibri"/>
                        </a:rPr>
                        <a:t> </a:t>
                      </a:r>
                      <a:r>
                        <a:rPr sz="700" spc="-10" dirty="0">
                          <a:latin typeface="Calibri"/>
                          <a:cs typeface="Calibri"/>
                        </a:rPr>
                        <a:t>o</a:t>
                      </a:r>
                      <a:r>
                        <a:rPr sz="700" dirty="0">
                          <a:latin typeface="Calibri"/>
                          <a:cs typeface="Calibri"/>
                        </a:rPr>
                        <a:t>n </a:t>
                      </a:r>
                      <a:r>
                        <a:rPr sz="700" spc="-5" dirty="0">
                          <a:latin typeface="Calibri"/>
                          <a:cs typeface="Calibri"/>
                        </a:rPr>
                        <a:t>b</a:t>
                      </a:r>
                      <a:r>
                        <a:rPr sz="700" spc="-10" dirty="0">
                          <a:latin typeface="Calibri"/>
                          <a:cs typeface="Calibri"/>
                        </a:rPr>
                        <a:t>e</a:t>
                      </a:r>
                      <a:r>
                        <a:rPr sz="700" spc="-5" dirty="0">
                          <a:latin typeface="Calibri"/>
                          <a:cs typeface="Calibri"/>
                        </a:rPr>
                        <a:t>ha</a:t>
                      </a:r>
                      <a:r>
                        <a:rPr sz="700" dirty="0">
                          <a:latin typeface="Calibri"/>
                          <a:cs typeface="Calibri"/>
                        </a:rPr>
                        <a:t>lf</a:t>
                      </a:r>
                      <a:r>
                        <a:rPr sz="700" spc="5" dirty="0">
                          <a:latin typeface="Calibri"/>
                          <a:cs typeface="Calibri"/>
                        </a:rPr>
                        <a:t> </a:t>
                      </a:r>
                      <a:r>
                        <a:rPr sz="700" spc="-10" dirty="0">
                          <a:latin typeface="Calibri"/>
                          <a:cs typeface="Calibri"/>
                        </a:rPr>
                        <a:t>o</a:t>
                      </a:r>
                      <a:r>
                        <a:rPr sz="700" spc="-5" dirty="0">
                          <a:latin typeface="Calibri"/>
                          <a:cs typeface="Calibri"/>
                        </a:rPr>
                        <a:t>f, part</a:t>
                      </a:r>
                      <a:r>
                        <a:rPr sz="700" dirty="0">
                          <a:latin typeface="Calibri"/>
                          <a:cs typeface="Calibri"/>
                        </a:rPr>
                        <a:t>i</a:t>
                      </a:r>
                      <a:r>
                        <a:rPr sz="700" spc="-5" dirty="0">
                          <a:latin typeface="Calibri"/>
                          <a:cs typeface="Calibri"/>
                        </a:rPr>
                        <a:t>c</a:t>
                      </a:r>
                      <a:r>
                        <a:rPr sz="700" dirty="0">
                          <a:latin typeface="Calibri"/>
                          <a:cs typeface="Calibri"/>
                        </a:rPr>
                        <a:t>i</a:t>
                      </a:r>
                      <a:r>
                        <a:rPr sz="700" spc="-5" dirty="0">
                          <a:latin typeface="Calibri"/>
                          <a:cs typeface="Calibri"/>
                        </a:rPr>
                        <a:t>pant</a:t>
                      </a:r>
                      <a:r>
                        <a:rPr sz="700" dirty="0">
                          <a:latin typeface="Calibri"/>
                          <a:cs typeface="Calibri"/>
                        </a:rPr>
                        <a:t>s</a:t>
                      </a:r>
                      <a:r>
                        <a:rPr sz="700" spc="5" dirty="0">
                          <a:latin typeface="Calibri"/>
                          <a:cs typeface="Calibri"/>
                        </a:rPr>
                        <a:t> </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tra</a:t>
                      </a:r>
                      <a:r>
                        <a:rPr sz="700" dirty="0">
                          <a:latin typeface="Calibri"/>
                          <a:cs typeface="Calibri"/>
                        </a:rPr>
                        <a:t>i</a:t>
                      </a:r>
                      <a:r>
                        <a:rPr sz="700" spc="-5" dirty="0">
                          <a:latin typeface="Calibri"/>
                          <a:cs typeface="Calibri"/>
                        </a:rPr>
                        <a:t>n</a:t>
                      </a:r>
                      <a:r>
                        <a:rPr sz="700" spc="-10" dirty="0">
                          <a:latin typeface="Calibri"/>
                          <a:cs typeface="Calibri"/>
                        </a:rPr>
                        <a:t>ee</a:t>
                      </a:r>
                      <a:r>
                        <a:rPr sz="700" dirty="0">
                          <a:latin typeface="Calibri"/>
                          <a:cs typeface="Calibri"/>
                        </a:rPr>
                        <a:t>s</a:t>
                      </a:r>
                      <a:r>
                        <a:rPr sz="700" spc="5" dirty="0">
                          <a:latin typeface="Calibri"/>
                          <a:cs typeface="Calibri"/>
                        </a:rPr>
                        <a:t> </a:t>
                      </a:r>
                      <a:r>
                        <a:rPr sz="700" spc="-10" dirty="0">
                          <a:latin typeface="Calibri"/>
                          <a:cs typeface="Calibri"/>
                        </a:rPr>
                        <a:t>w</a:t>
                      </a:r>
                      <a:r>
                        <a:rPr sz="700" spc="-5" dirty="0">
                          <a:latin typeface="Calibri"/>
                          <a:cs typeface="Calibri"/>
                        </a:rPr>
                        <a:t>h</a:t>
                      </a:r>
                      <a:r>
                        <a:rPr sz="700" dirty="0">
                          <a:latin typeface="Calibri"/>
                          <a:cs typeface="Calibri"/>
                        </a:rPr>
                        <a:t>o </a:t>
                      </a:r>
                      <a:r>
                        <a:rPr sz="700" spc="-5" dirty="0">
                          <a:latin typeface="Calibri"/>
                          <a:cs typeface="Calibri"/>
                        </a:rPr>
                        <a:t>ar</a:t>
                      </a:r>
                      <a:r>
                        <a:rPr sz="700" dirty="0">
                          <a:latin typeface="Calibri"/>
                          <a:cs typeface="Calibri"/>
                        </a:rPr>
                        <a:t>e </a:t>
                      </a:r>
                      <a:r>
                        <a:rPr sz="700" spc="-5" dirty="0">
                          <a:latin typeface="Calibri"/>
                          <a:cs typeface="Calibri"/>
                        </a:rPr>
                        <a:t>n</a:t>
                      </a:r>
                      <a:r>
                        <a:rPr sz="700" spc="-10" dirty="0">
                          <a:latin typeface="Calibri"/>
                          <a:cs typeface="Calibri"/>
                        </a:rPr>
                        <a:t>o</a:t>
                      </a:r>
                      <a:r>
                        <a:rPr sz="700" dirty="0">
                          <a:latin typeface="Calibri"/>
                          <a:cs typeface="Calibri"/>
                        </a:rPr>
                        <a:t>t </a:t>
                      </a:r>
                      <a:r>
                        <a:rPr sz="700" spc="-5" dirty="0">
                          <a:latin typeface="Calibri"/>
                          <a:cs typeface="Calibri"/>
                        </a:rPr>
                        <a:t>emp</a:t>
                      </a:r>
                      <a:r>
                        <a:rPr sz="700" dirty="0">
                          <a:latin typeface="Calibri"/>
                          <a:cs typeface="Calibri"/>
                        </a:rPr>
                        <a:t>l</a:t>
                      </a:r>
                      <a:r>
                        <a:rPr sz="700" spc="-10" dirty="0">
                          <a:latin typeface="Calibri"/>
                          <a:cs typeface="Calibri"/>
                        </a:rPr>
                        <a:t>o</a:t>
                      </a:r>
                      <a:r>
                        <a:rPr sz="700" spc="-5" dirty="0">
                          <a:latin typeface="Calibri"/>
                          <a:cs typeface="Calibri"/>
                        </a:rPr>
                        <a:t>yee</a:t>
                      </a:r>
                      <a:r>
                        <a:rPr sz="700" dirty="0">
                          <a:latin typeface="Calibri"/>
                          <a:cs typeface="Calibri"/>
                        </a:rPr>
                        <a:t>s</a:t>
                      </a:r>
                      <a:r>
                        <a:rPr sz="700" spc="5" dirty="0">
                          <a:latin typeface="Calibri"/>
                          <a:cs typeface="Calibri"/>
                        </a:rPr>
                        <a:t> </a:t>
                      </a:r>
                      <a:r>
                        <a:rPr sz="700" spc="-10" dirty="0">
                          <a:latin typeface="Calibri"/>
                          <a:cs typeface="Calibri"/>
                        </a:rPr>
                        <a:t>o</a:t>
                      </a:r>
                      <a:r>
                        <a:rPr sz="700" dirty="0">
                          <a:latin typeface="Calibri"/>
                          <a:cs typeface="Calibri"/>
                        </a:rPr>
                        <a:t>f</a:t>
                      </a:r>
                      <a:r>
                        <a:rPr sz="700" spc="5" dirty="0">
                          <a:latin typeface="Calibri"/>
                          <a:cs typeface="Calibri"/>
                        </a:rPr>
                        <a:t> </a:t>
                      </a:r>
                      <a:r>
                        <a:rPr sz="700" dirty="0">
                          <a:latin typeface="Calibri"/>
                          <a:cs typeface="Calibri"/>
                        </a:rPr>
                        <a:t>C</a:t>
                      </a:r>
                      <a:r>
                        <a:rPr sz="700" spc="-5" dirty="0">
                          <a:latin typeface="Calibri"/>
                          <a:cs typeface="Calibri"/>
                        </a:rPr>
                        <a:t>a</a:t>
                      </a:r>
                      <a:r>
                        <a:rPr sz="700" dirty="0">
                          <a:latin typeface="Calibri"/>
                          <a:cs typeface="Calibri"/>
                        </a:rPr>
                        <a:t>l</a:t>
                      </a:r>
                      <a:r>
                        <a:rPr sz="700" spc="-5" dirty="0">
                          <a:latin typeface="Calibri"/>
                          <a:cs typeface="Calibri"/>
                        </a:rPr>
                        <a:t>tech</a:t>
                      </a:r>
                      <a:r>
                        <a:rPr sz="700" dirty="0">
                          <a:latin typeface="Calibri"/>
                          <a:cs typeface="Calibri"/>
                        </a:rPr>
                        <a:t>.</a:t>
                      </a:r>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49">
                      <a:solidFill>
                        <a:srgbClr val="000000"/>
                      </a:solidFill>
                      <a:prstDash val="solid"/>
                    </a:lnB>
                  </a:tcPr>
                </a:tc>
                <a:tc>
                  <a:txBody>
                    <a:bodyPr/>
                    <a:lstStyle/>
                    <a:p>
                      <a:pPr marL="17145" marR="165735">
                        <a:lnSpc>
                          <a:spcPct val="110300"/>
                        </a:lnSpc>
                      </a:pPr>
                      <a:r>
                        <a:rPr sz="700" spc="-5" dirty="0">
                          <a:latin typeface="Calibri"/>
                          <a:cs typeface="Calibri"/>
                        </a:rPr>
                        <a:t>U</a:t>
                      </a:r>
                      <a:r>
                        <a:rPr sz="700" dirty="0">
                          <a:latin typeface="Calibri"/>
                          <a:cs typeface="Calibri"/>
                        </a:rPr>
                        <a:t>s</a:t>
                      </a:r>
                      <a:r>
                        <a:rPr sz="700" spc="-10" dirty="0">
                          <a:latin typeface="Calibri"/>
                          <a:cs typeface="Calibri"/>
                        </a:rPr>
                        <a:t>e</a:t>
                      </a:r>
                      <a:r>
                        <a:rPr sz="700" dirty="0">
                          <a:latin typeface="Calibri"/>
                          <a:cs typeface="Calibri"/>
                        </a:rPr>
                        <a:t>d </a:t>
                      </a:r>
                      <a:r>
                        <a:rPr sz="700" spc="-5" dirty="0">
                          <a:latin typeface="Calibri"/>
                          <a:cs typeface="Calibri"/>
                        </a:rPr>
                        <a:t>f</a:t>
                      </a:r>
                      <a:r>
                        <a:rPr sz="700" spc="-10" dirty="0">
                          <a:latin typeface="Calibri"/>
                          <a:cs typeface="Calibri"/>
                        </a:rPr>
                        <a:t>o</a:t>
                      </a:r>
                      <a:r>
                        <a:rPr sz="700" dirty="0">
                          <a:latin typeface="Calibri"/>
                          <a:cs typeface="Calibri"/>
                        </a:rPr>
                        <a:t>r</a:t>
                      </a:r>
                      <a:r>
                        <a:rPr sz="700" spc="5" dirty="0">
                          <a:latin typeface="Calibri"/>
                          <a:cs typeface="Calibri"/>
                        </a:rPr>
                        <a:t>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r>
                        <a:rPr sz="700" spc="5" dirty="0">
                          <a:latin typeface="Calibri"/>
                          <a:cs typeface="Calibri"/>
                        </a:rPr>
                        <a:t> </a:t>
                      </a:r>
                      <a:r>
                        <a:rPr sz="700" spc="-5" dirty="0">
                          <a:latin typeface="Calibri"/>
                          <a:cs typeface="Calibri"/>
                        </a:rPr>
                        <a:t>tha</a:t>
                      </a:r>
                      <a:r>
                        <a:rPr sz="700" dirty="0">
                          <a:latin typeface="Calibri"/>
                          <a:cs typeface="Calibri"/>
                        </a:rPr>
                        <a:t>t</a:t>
                      </a:r>
                      <a:r>
                        <a:rPr sz="700" spc="5" dirty="0">
                          <a:latin typeface="Calibri"/>
                          <a:cs typeface="Calibri"/>
                        </a:rPr>
                        <a:t> </a:t>
                      </a:r>
                      <a:r>
                        <a:rPr sz="700" spc="-10" dirty="0">
                          <a:latin typeface="Calibri"/>
                          <a:cs typeface="Calibri"/>
                        </a:rPr>
                        <a:t>wo</a:t>
                      </a:r>
                      <a:r>
                        <a:rPr sz="700" spc="-5" dirty="0">
                          <a:latin typeface="Calibri"/>
                          <a:cs typeface="Calibri"/>
                        </a:rPr>
                        <a:t>u</a:t>
                      </a:r>
                      <a:r>
                        <a:rPr sz="700" dirty="0">
                          <a:latin typeface="Calibri"/>
                          <a:cs typeface="Calibri"/>
                        </a:rPr>
                        <a:t>ld </a:t>
                      </a:r>
                      <a:r>
                        <a:rPr sz="700" spc="-5" dirty="0">
                          <a:latin typeface="Calibri"/>
                          <a:cs typeface="Calibri"/>
                        </a:rPr>
                        <a:t>b</a:t>
                      </a:r>
                      <a:r>
                        <a:rPr sz="700" dirty="0">
                          <a:latin typeface="Calibri"/>
                          <a:cs typeface="Calibri"/>
                        </a:rPr>
                        <a:t>e </a:t>
                      </a:r>
                      <a:r>
                        <a:rPr sz="700" spc="-5" dirty="0">
                          <a:latin typeface="Calibri"/>
                          <a:cs typeface="Calibri"/>
                        </a:rPr>
                        <a:t>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le </a:t>
                      </a:r>
                      <a:r>
                        <a:rPr sz="700" spc="-10" dirty="0">
                          <a:latin typeface="Calibri"/>
                          <a:cs typeface="Calibri"/>
                        </a:rPr>
                        <a:t>o</a:t>
                      </a:r>
                      <a:r>
                        <a:rPr sz="700" dirty="0">
                          <a:latin typeface="Calibri"/>
                          <a:cs typeface="Calibri"/>
                        </a:rPr>
                        <a:t>n </a:t>
                      </a:r>
                      <a:r>
                        <a:rPr sz="700" spc="-5" dirty="0">
                          <a:latin typeface="Calibri"/>
                          <a:cs typeface="Calibri"/>
                        </a:rPr>
                        <a:t>f</a:t>
                      </a:r>
                      <a:r>
                        <a:rPr sz="700" spc="-10" dirty="0">
                          <a:latin typeface="Calibri"/>
                          <a:cs typeface="Calibri"/>
                        </a:rPr>
                        <a:t>e</a:t>
                      </a:r>
                      <a:r>
                        <a:rPr sz="700" spc="-5" dirty="0">
                          <a:latin typeface="Calibri"/>
                          <a:cs typeface="Calibri"/>
                        </a:rPr>
                        <a:t>d</a:t>
                      </a:r>
                      <a:r>
                        <a:rPr sz="700" spc="-10" dirty="0">
                          <a:latin typeface="Calibri"/>
                          <a:cs typeface="Calibri"/>
                        </a:rPr>
                        <a:t>e</a:t>
                      </a:r>
                      <a:r>
                        <a:rPr sz="700" spc="-5" dirty="0">
                          <a:latin typeface="Calibri"/>
                          <a:cs typeface="Calibri"/>
                        </a:rPr>
                        <a:t>ra</a:t>
                      </a:r>
                      <a:r>
                        <a:rPr sz="700" dirty="0">
                          <a:latin typeface="Calibri"/>
                          <a:cs typeface="Calibri"/>
                        </a:rPr>
                        <a:t>l</a:t>
                      </a:r>
                      <a:r>
                        <a:rPr sz="700" spc="10" dirty="0">
                          <a:latin typeface="Calibri"/>
                          <a:cs typeface="Calibri"/>
                        </a:rPr>
                        <a:t> </a:t>
                      </a:r>
                      <a:r>
                        <a:rPr sz="700" dirty="0">
                          <a:latin typeface="Calibri"/>
                          <a:cs typeface="Calibri"/>
                        </a:rPr>
                        <a:t>s</a:t>
                      </a:r>
                      <a:r>
                        <a:rPr sz="700" spc="-5" dirty="0">
                          <a:latin typeface="Calibri"/>
                          <a:cs typeface="Calibri"/>
                        </a:rPr>
                        <a:t>p</a:t>
                      </a:r>
                      <a:r>
                        <a:rPr sz="700" spc="-10" dirty="0">
                          <a:latin typeface="Calibri"/>
                          <a:cs typeface="Calibri"/>
                        </a:rPr>
                        <a:t>o</a:t>
                      </a:r>
                      <a:r>
                        <a:rPr sz="700" spc="-5" dirty="0">
                          <a:latin typeface="Calibri"/>
                          <a:cs typeface="Calibri"/>
                        </a:rPr>
                        <a:t>n</a:t>
                      </a:r>
                      <a:r>
                        <a:rPr sz="700" dirty="0">
                          <a:latin typeface="Calibri"/>
                          <a:cs typeface="Calibri"/>
                        </a:rPr>
                        <a:t>s</a:t>
                      </a:r>
                      <a:r>
                        <a:rPr sz="700" spc="-10" dirty="0">
                          <a:latin typeface="Calibri"/>
                          <a:cs typeface="Calibri"/>
                        </a:rPr>
                        <a:t>o</a:t>
                      </a:r>
                      <a:r>
                        <a:rPr sz="700" spc="-5" dirty="0">
                          <a:latin typeface="Calibri"/>
                          <a:cs typeface="Calibri"/>
                        </a:rPr>
                        <a:t>r</a:t>
                      </a:r>
                      <a:r>
                        <a:rPr sz="700" spc="-10" dirty="0">
                          <a:latin typeface="Calibri"/>
                          <a:cs typeface="Calibri"/>
                        </a:rPr>
                        <a:t>e</a:t>
                      </a:r>
                      <a:r>
                        <a:rPr sz="700" dirty="0">
                          <a:latin typeface="Calibri"/>
                          <a:cs typeface="Calibri"/>
                        </a:rPr>
                        <a:t>d </a:t>
                      </a:r>
                      <a:r>
                        <a:rPr sz="700" spc="-5" dirty="0">
                          <a:latin typeface="Calibri"/>
                          <a:cs typeface="Calibri"/>
                        </a:rPr>
                        <a:t>a</a:t>
                      </a:r>
                      <a:r>
                        <a:rPr sz="700" spc="-10" dirty="0">
                          <a:latin typeface="Calibri"/>
                          <a:cs typeface="Calibri"/>
                        </a:rPr>
                        <a:t>w</a:t>
                      </a:r>
                      <a:r>
                        <a:rPr sz="700" spc="-5" dirty="0">
                          <a:latin typeface="Calibri"/>
                          <a:cs typeface="Calibri"/>
                        </a:rPr>
                        <a:t>ard</a:t>
                      </a:r>
                      <a:r>
                        <a:rPr sz="700" dirty="0">
                          <a:latin typeface="Calibri"/>
                          <a:cs typeface="Calibri"/>
                        </a:rPr>
                        <a:t>s</a:t>
                      </a:r>
                      <a:r>
                        <a:rPr sz="700" spc="5" dirty="0">
                          <a:latin typeface="Calibri"/>
                          <a:cs typeface="Calibri"/>
                        </a:rPr>
                        <a:t> </a:t>
                      </a:r>
                      <a:r>
                        <a:rPr sz="700" spc="-5" dirty="0">
                          <a:latin typeface="Calibri"/>
                          <a:cs typeface="Calibri"/>
                        </a:rPr>
                        <a:t>r</a:t>
                      </a:r>
                      <a:r>
                        <a:rPr sz="700" spc="-10" dirty="0">
                          <a:latin typeface="Calibri"/>
                          <a:cs typeface="Calibri"/>
                        </a:rPr>
                        <a:t>e</a:t>
                      </a:r>
                      <a:r>
                        <a:rPr sz="700" dirty="0">
                          <a:latin typeface="Calibri"/>
                          <a:cs typeface="Calibri"/>
                        </a:rPr>
                        <a:t>l</a:t>
                      </a:r>
                      <a:r>
                        <a:rPr sz="700" spc="-5" dirty="0">
                          <a:latin typeface="Calibri"/>
                          <a:cs typeface="Calibri"/>
                        </a:rPr>
                        <a:t>at</a:t>
                      </a:r>
                      <a:r>
                        <a:rPr sz="700" spc="-10" dirty="0">
                          <a:latin typeface="Calibri"/>
                          <a:cs typeface="Calibri"/>
                        </a:rPr>
                        <a:t>e</a:t>
                      </a:r>
                      <a:r>
                        <a:rPr sz="700" dirty="0">
                          <a:latin typeface="Calibri"/>
                          <a:cs typeface="Calibri"/>
                        </a:rPr>
                        <a:t>d </a:t>
                      </a:r>
                      <a:r>
                        <a:rPr sz="700" spc="-5" dirty="0">
                          <a:latin typeface="Calibri"/>
                          <a:cs typeface="Calibri"/>
                        </a:rPr>
                        <a:t>t</a:t>
                      </a:r>
                      <a:r>
                        <a:rPr sz="700" dirty="0">
                          <a:latin typeface="Calibri"/>
                          <a:cs typeface="Calibri"/>
                        </a:rPr>
                        <a:t>o </a:t>
                      </a:r>
                      <a:r>
                        <a:rPr sz="700" spc="-5" dirty="0">
                          <a:latin typeface="Calibri"/>
                          <a:cs typeface="Calibri"/>
                        </a:rPr>
                        <a:t>m</a:t>
                      </a:r>
                      <a:r>
                        <a:rPr sz="700" spc="-10" dirty="0">
                          <a:latin typeface="Calibri"/>
                          <a:cs typeface="Calibri"/>
                        </a:rPr>
                        <a:t>ee</a:t>
                      </a:r>
                      <a:r>
                        <a:rPr sz="700" spc="-5" dirty="0">
                          <a:latin typeface="Calibri"/>
                          <a:cs typeface="Calibri"/>
                        </a:rPr>
                        <a:t>t</a:t>
                      </a:r>
                      <a:r>
                        <a:rPr sz="700" dirty="0">
                          <a:latin typeface="Calibri"/>
                          <a:cs typeface="Calibri"/>
                        </a:rPr>
                        <a:t>i</a:t>
                      </a:r>
                      <a:r>
                        <a:rPr sz="700" spc="-5" dirty="0">
                          <a:latin typeface="Calibri"/>
                          <a:cs typeface="Calibri"/>
                        </a:rPr>
                        <a:t>n</a:t>
                      </a:r>
                      <a:r>
                        <a:rPr sz="700" spc="-10" dirty="0">
                          <a:latin typeface="Calibri"/>
                          <a:cs typeface="Calibri"/>
                        </a:rPr>
                        <a:t>g</a:t>
                      </a:r>
                      <a:r>
                        <a:rPr sz="700" dirty="0">
                          <a:latin typeface="Calibri"/>
                          <a:cs typeface="Calibri"/>
                        </a:rPr>
                        <a:t>s</a:t>
                      </a:r>
                      <a:r>
                        <a:rPr sz="700" spc="5" dirty="0">
                          <a:latin typeface="Calibri"/>
                          <a:cs typeface="Calibri"/>
                        </a:rPr>
                        <a:t> </a:t>
                      </a:r>
                      <a:r>
                        <a:rPr sz="700" spc="-5" dirty="0">
                          <a:latin typeface="Calibri"/>
                          <a:cs typeface="Calibri"/>
                        </a:rPr>
                        <a:t>f</a:t>
                      </a:r>
                      <a:r>
                        <a:rPr sz="700" spc="-10" dirty="0">
                          <a:latin typeface="Calibri"/>
                          <a:cs typeface="Calibri"/>
                        </a:rPr>
                        <a:t>o</a:t>
                      </a:r>
                      <a:r>
                        <a:rPr sz="700" dirty="0">
                          <a:latin typeface="Calibri"/>
                          <a:cs typeface="Calibri"/>
                        </a:rPr>
                        <a:t>r </a:t>
                      </a:r>
                      <a:r>
                        <a:rPr sz="700" spc="-5" dirty="0">
                          <a:latin typeface="Calibri"/>
                          <a:cs typeface="Calibri"/>
                        </a:rPr>
                        <a:t>part</a:t>
                      </a:r>
                      <a:r>
                        <a:rPr sz="700" dirty="0">
                          <a:latin typeface="Calibri"/>
                          <a:cs typeface="Calibri"/>
                        </a:rPr>
                        <a:t>i</a:t>
                      </a:r>
                      <a:r>
                        <a:rPr sz="700" spc="-5" dirty="0">
                          <a:latin typeface="Calibri"/>
                          <a:cs typeface="Calibri"/>
                        </a:rPr>
                        <a:t>c</a:t>
                      </a:r>
                      <a:r>
                        <a:rPr sz="700" dirty="0">
                          <a:latin typeface="Calibri"/>
                          <a:cs typeface="Calibri"/>
                        </a:rPr>
                        <a:t>i</a:t>
                      </a:r>
                      <a:r>
                        <a:rPr sz="700" spc="-5" dirty="0">
                          <a:latin typeface="Calibri"/>
                          <a:cs typeface="Calibri"/>
                        </a:rPr>
                        <a:t>pant</a:t>
                      </a:r>
                      <a:r>
                        <a:rPr sz="700" dirty="0">
                          <a:latin typeface="Calibri"/>
                          <a:cs typeface="Calibri"/>
                        </a:rPr>
                        <a:t>s. </a:t>
                      </a:r>
                      <a:r>
                        <a:rPr sz="700" spc="5" dirty="0">
                          <a:latin typeface="Calibri"/>
                          <a:cs typeface="Calibri"/>
                        </a:rPr>
                        <a:t>E</a:t>
                      </a:r>
                      <a:r>
                        <a:rPr sz="700" dirty="0">
                          <a:latin typeface="Calibri"/>
                          <a:cs typeface="Calibri"/>
                        </a:rPr>
                        <a:t>x</a:t>
                      </a:r>
                      <a:r>
                        <a:rPr sz="700" spc="-10" dirty="0">
                          <a:latin typeface="Calibri"/>
                          <a:cs typeface="Calibri"/>
                        </a:rPr>
                        <a:t>e</a:t>
                      </a:r>
                      <a:r>
                        <a:rPr sz="700" spc="-5" dirty="0">
                          <a:latin typeface="Calibri"/>
                          <a:cs typeface="Calibri"/>
                        </a:rPr>
                        <a:t>mp</a:t>
                      </a:r>
                      <a:r>
                        <a:rPr sz="700" dirty="0">
                          <a:latin typeface="Calibri"/>
                          <a:cs typeface="Calibri"/>
                        </a:rPr>
                        <a:t>t</a:t>
                      </a:r>
                      <a:r>
                        <a:rPr sz="700" spc="5" dirty="0">
                          <a:latin typeface="Calibri"/>
                          <a:cs typeface="Calibri"/>
                        </a:rPr>
                        <a:t> </a:t>
                      </a:r>
                      <a:r>
                        <a:rPr sz="700" spc="-5" dirty="0">
                          <a:latin typeface="Calibri"/>
                          <a:cs typeface="Calibri"/>
                        </a:rPr>
                        <a:t>fr</a:t>
                      </a:r>
                      <a:r>
                        <a:rPr sz="700" spc="-10" dirty="0">
                          <a:latin typeface="Calibri"/>
                          <a:cs typeface="Calibri"/>
                        </a:rPr>
                        <a:t>o</a:t>
                      </a:r>
                      <a:r>
                        <a:rPr sz="700" dirty="0">
                          <a:latin typeface="Calibri"/>
                          <a:cs typeface="Calibri"/>
                        </a:rPr>
                        <a:t>m</a:t>
                      </a:r>
                      <a:r>
                        <a:rPr sz="700" spc="5" dirty="0">
                          <a:latin typeface="Calibri"/>
                          <a:cs typeface="Calibri"/>
                        </a:rPr>
                        <a:t> </a:t>
                      </a:r>
                      <a:r>
                        <a:rPr sz="700" dirty="0">
                          <a:latin typeface="Calibri"/>
                          <a:cs typeface="Calibri"/>
                        </a:rPr>
                        <a:t>i</a:t>
                      </a:r>
                      <a:r>
                        <a:rPr sz="700" spc="-5" dirty="0">
                          <a:latin typeface="Calibri"/>
                          <a:cs typeface="Calibri"/>
                        </a:rPr>
                        <a:t>nd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a:t>
                      </a:r>
                      <a:r>
                        <a:rPr sz="700" dirty="0">
                          <a:latin typeface="Calibri"/>
                          <a:cs typeface="Calibri"/>
                        </a:rPr>
                        <a:t>t </a:t>
                      </a:r>
                      <a:r>
                        <a:rPr sz="700" spc="-5" dirty="0">
                          <a:latin typeface="Calibri"/>
                          <a:cs typeface="Calibri"/>
                        </a:rPr>
                        <a:t>c</a:t>
                      </a:r>
                      <a:r>
                        <a:rPr sz="700" spc="-10" dirty="0">
                          <a:latin typeface="Calibri"/>
                          <a:cs typeface="Calibri"/>
                        </a:rPr>
                        <a:t>o</a:t>
                      </a:r>
                      <a:r>
                        <a:rPr sz="700" dirty="0">
                          <a:latin typeface="Calibri"/>
                          <a:cs typeface="Calibri"/>
                        </a:rPr>
                        <a:t>s</a:t>
                      </a:r>
                      <a:r>
                        <a:rPr sz="700" spc="-5" dirty="0">
                          <a:latin typeface="Calibri"/>
                          <a:cs typeface="Calibri"/>
                        </a:rPr>
                        <a:t>t</a:t>
                      </a:r>
                      <a:r>
                        <a:rPr sz="700" dirty="0">
                          <a:latin typeface="Calibri"/>
                          <a:cs typeface="Calibri"/>
                        </a:rPr>
                        <a:t>s.</a:t>
                      </a:r>
                      <a:endParaRPr sz="700">
                        <a:latin typeface="Calibri"/>
                        <a:cs typeface="Calibri"/>
                      </a:endParaRP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c>
                  <a:txBody>
                    <a:bodyPr/>
                    <a:lstStyle/>
                    <a:p>
                      <a:endParaRPr sz="700">
                        <a:latin typeface="Calibri"/>
                        <a:cs typeface="Calibri"/>
                      </a:endParaRPr>
                    </a:p>
                  </a:txBody>
                  <a:tcPr marL="0" marR="0" marT="0" marB="0">
                    <a:lnL w="13449">
                      <a:solidFill>
                        <a:srgbClr val="000000"/>
                      </a:solidFill>
                      <a:prstDash val="solid"/>
                    </a:lnL>
                    <a:lnR w="13461">
                      <a:solidFill>
                        <a:srgbClr val="000000"/>
                      </a:solidFill>
                      <a:prstDash val="solid"/>
                    </a:lnR>
                    <a:lnT w="13461">
                      <a:solidFill>
                        <a:srgbClr val="000000"/>
                      </a:solidFill>
                      <a:prstDash val="solid"/>
                    </a:lnT>
                    <a:lnB w="13449">
                      <a:solidFill>
                        <a:srgbClr val="000000"/>
                      </a:solidFill>
                      <a:prstDash val="solid"/>
                    </a:lnB>
                  </a:tcPr>
                </a:tc>
                <a:tc>
                  <a:txBody>
                    <a:bodyPr/>
                    <a:lstStyle/>
                    <a:p>
                      <a:pPr marL="17145" marR="41275">
                        <a:lnSpc>
                          <a:spcPct val="110300"/>
                        </a:lnSpc>
                      </a:pPr>
                      <a:r>
                        <a:rPr sz="700" spc="5" dirty="0">
                          <a:latin typeface="Calibri"/>
                          <a:cs typeface="Calibri"/>
                        </a:rPr>
                        <a:t>Y</a:t>
                      </a:r>
                      <a:r>
                        <a:rPr sz="700" spc="-10" dirty="0">
                          <a:latin typeface="Calibri"/>
                          <a:cs typeface="Calibri"/>
                        </a:rPr>
                        <a:t>e</a:t>
                      </a:r>
                      <a:r>
                        <a:rPr sz="700" dirty="0">
                          <a:latin typeface="Calibri"/>
                          <a:cs typeface="Calibri"/>
                        </a:rPr>
                        <a:t>s</a:t>
                      </a:r>
                      <a:r>
                        <a:rPr sz="700" spc="5" dirty="0">
                          <a:latin typeface="Calibri"/>
                          <a:cs typeface="Calibri"/>
                        </a:rPr>
                        <a:t> </a:t>
                      </a:r>
                      <a:r>
                        <a:rPr sz="700" dirty="0">
                          <a:latin typeface="Calibri"/>
                          <a:cs typeface="Calibri"/>
                        </a:rPr>
                        <a:t>if</a:t>
                      </a:r>
                      <a:r>
                        <a:rPr sz="700" spc="5" dirty="0">
                          <a:latin typeface="Calibri"/>
                          <a:cs typeface="Calibri"/>
                        </a:rPr>
                        <a:t> </a:t>
                      </a:r>
                      <a:r>
                        <a:rPr sz="700" dirty="0">
                          <a:latin typeface="Calibri"/>
                          <a:cs typeface="Calibri"/>
                        </a:rPr>
                        <a:t>i</a:t>
                      </a:r>
                      <a:r>
                        <a:rPr sz="700" spc="-5" dirty="0">
                          <a:latin typeface="Calibri"/>
                          <a:cs typeface="Calibri"/>
                        </a:rPr>
                        <a:t>nc</a:t>
                      </a:r>
                      <a:r>
                        <a:rPr sz="700" dirty="0">
                          <a:latin typeface="Calibri"/>
                          <a:cs typeface="Calibri"/>
                        </a:rPr>
                        <a:t>l</a:t>
                      </a:r>
                      <a:r>
                        <a:rPr sz="700" spc="-5" dirty="0">
                          <a:latin typeface="Calibri"/>
                          <a:cs typeface="Calibri"/>
                        </a:rPr>
                        <a:t>ud</a:t>
                      </a:r>
                      <a:r>
                        <a:rPr sz="700" spc="-10" dirty="0">
                          <a:latin typeface="Calibri"/>
                          <a:cs typeface="Calibri"/>
                        </a:rPr>
                        <a:t>e</a:t>
                      </a:r>
                      <a:r>
                        <a:rPr sz="700" dirty="0">
                          <a:latin typeface="Calibri"/>
                          <a:cs typeface="Calibri"/>
                        </a:rPr>
                        <a:t>d in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bud</a:t>
                      </a:r>
                      <a:r>
                        <a:rPr sz="700" spc="-10" dirty="0">
                          <a:latin typeface="Calibri"/>
                          <a:cs typeface="Calibri"/>
                        </a:rPr>
                        <a:t>ge</a:t>
                      </a:r>
                      <a:r>
                        <a:rPr sz="700" spc="-5" dirty="0">
                          <a:latin typeface="Calibri"/>
                          <a:cs typeface="Calibri"/>
                        </a:rPr>
                        <a:t>t</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c</a:t>
                      </a:r>
                      <a:r>
                        <a:rPr sz="700" spc="-10" dirty="0">
                          <a:latin typeface="Calibri"/>
                          <a:cs typeface="Calibri"/>
                        </a:rPr>
                        <a:t>o</a:t>
                      </a:r>
                      <a:r>
                        <a:rPr sz="700" dirty="0">
                          <a:latin typeface="Calibri"/>
                          <a:cs typeface="Calibri"/>
                        </a:rPr>
                        <a:t>st</a:t>
                      </a:r>
                      <a:r>
                        <a:rPr sz="700" spc="5" dirty="0">
                          <a:latin typeface="Calibri"/>
                          <a:cs typeface="Calibri"/>
                        </a:rPr>
                        <a:t> </a:t>
                      </a:r>
                      <a:r>
                        <a:rPr sz="700" dirty="0">
                          <a:latin typeface="Calibri"/>
                          <a:cs typeface="Calibri"/>
                        </a:rPr>
                        <a:t>is</a:t>
                      </a:r>
                      <a:r>
                        <a:rPr sz="700" spc="5"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a:t>
                      </a:r>
                      <a:r>
                        <a:rPr sz="700" spc="-5" dirty="0">
                          <a:latin typeface="Calibri"/>
                          <a:cs typeface="Calibri"/>
                        </a:rPr>
                        <a:t>cab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a:t>
                      </a:r>
                      <a:r>
                        <a:rPr sz="700" dirty="0">
                          <a:latin typeface="Calibri"/>
                          <a:cs typeface="Calibri"/>
                        </a:rPr>
                        <a:t>ll</a:t>
                      </a:r>
                      <a:r>
                        <a:rPr sz="700" spc="-10" dirty="0">
                          <a:latin typeface="Calibri"/>
                          <a:cs typeface="Calibri"/>
                        </a:rPr>
                        <a:t>ow</a:t>
                      </a:r>
                      <a:r>
                        <a:rPr sz="700" spc="-5" dirty="0">
                          <a:latin typeface="Calibri"/>
                          <a:cs typeface="Calibri"/>
                        </a:rPr>
                        <a:t>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r</a:t>
                      </a:r>
                      <a:r>
                        <a:rPr sz="700" spc="-10" dirty="0">
                          <a:latin typeface="Calibri"/>
                          <a:cs typeface="Calibri"/>
                        </a:rPr>
                        <a:t>e</a:t>
                      </a:r>
                      <a:r>
                        <a:rPr sz="700" spc="-5" dirty="0">
                          <a:latin typeface="Calibri"/>
                          <a:cs typeface="Calibri"/>
                        </a:rPr>
                        <a:t>a</a:t>
                      </a:r>
                      <a:r>
                        <a:rPr sz="700" dirty="0">
                          <a:latin typeface="Calibri"/>
                          <a:cs typeface="Calibri"/>
                        </a:rPr>
                        <a:t>s</a:t>
                      </a:r>
                      <a:r>
                        <a:rPr sz="700" spc="-10" dirty="0">
                          <a:latin typeface="Calibri"/>
                          <a:cs typeface="Calibri"/>
                        </a:rPr>
                        <a:t>o</a:t>
                      </a:r>
                      <a:r>
                        <a:rPr sz="700" spc="-5" dirty="0">
                          <a:latin typeface="Calibri"/>
                          <a:cs typeface="Calibri"/>
                        </a:rPr>
                        <a:t>nab</a:t>
                      </a:r>
                      <a:r>
                        <a:rPr sz="700" dirty="0">
                          <a:latin typeface="Calibri"/>
                          <a:cs typeface="Calibri"/>
                        </a:rPr>
                        <a:t>l</a:t>
                      </a:r>
                      <a:r>
                        <a:rPr sz="700" spc="-10" dirty="0">
                          <a:latin typeface="Calibri"/>
                          <a:cs typeface="Calibri"/>
                        </a:rPr>
                        <a:t>e</a:t>
                      </a:r>
                      <a:r>
                        <a:rPr sz="700" dirty="0">
                          <a:latin typeface="Calibri"/>
                          <a:cs typeface="Calibri"/>
                        </a:rPr>
                        <a:t>; </a:t>
                      </a:r>
                      <a:r>
                        <a:rPr sz="700" spc="-5" dirty="0">
                          <a:latin typeface="Calibri"/>
                          <a:cs typeface="Calibri"/>
                        </a:rPr>
                        <a:t>th</a:t>
                      </a:r>
                      <a:r>
                        <a:rPr sz="700" dirty="0">
                          <a:latin typeface="Calibri"/>
                          <a:cs typeface="Calibri"/>
                        </a:rPr>
                        <a:t>e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is</a:t>
                      </a:r>
                      <a:r>
                        <a:rPr sz="700" spc="5" dirty="0">
                          <a:latin typeface="Calibri"/>
                          <a:cs typeface="Calibri"/>
                        </a:rPr>
                        <a:t> </a:t>
                      </a:r>
                      <a:r>
                        <a:rPr sz="700" spc="-5" dirty="0">
                          <a:latin typeface="Calibri"/>
                          <a:cs typeface="Calibri"/>
                        </a:rPr>
                        <a:t>d</a:t>
                      </a:r>
                      <a:r>
                        <a:rPr sz="700" dirty="0">
                          <a:latin typeface="Calibri"/>
                          <a:cs typeface="Calibri"/>
                        </a:rPr>
                        <a:t>i</a:t>
                      </a:r>
                      <a:r>
                        <a:rPr sz="700" spc="-5" dirty="0">
                          <a:latin typeface="Calibri"/>
                          <a:cs typeface="Calibri"/>
                        </a:rPr>
                        <a:t>r</a:t>
                      </a:r>
                      <a:r>
                        <a:rPr sz="700" spc="-10" dirty="0">
                          <a:latin typeface="Calibri"/>
                          <a:cs typeface="Calibri"/>
                        </a:rPr>
                        <a:t>e</a:t>
                      </a:r>
                      <a:r>
                        <a:rPr sz="700" spc="-5" dirty="0">
                          <a:latin typeface="Calibri"/>
                          <a:cs typeface="Calibri"/>
                        </a:rPr>
                        <a:t>ct</a:t>
                      </a:r>
                      <a:r>
                        <a:rPr sz="700" dirty="0">
                          <a:latin typeface="Calibri"/>
                          <a:cs typeface="Calibri"/>
                        </a:rPr>
                        <a:t>ly </a:t>
                      </a:r>
                      <a:r>
                        <a:rPr sz="700" spc="-5" dirty="0">
                          <a:latin typeface="Calibri"/>
                          <a:cs typeface="Calibri"/>
                        </a:rPr>
                        <a:t>b</a:t>
                      </a:r>
                      <a:r>
                        <a:rPr sz="700" spc="-10" dirty="0">
                          <a:latin typeface="Calibri"/>
                          <a:cs typeface="Calibri"/>
                        </a:rPr>
                        <a:t>e</a:t>
                      </a:r>
                      <a:r>
                        <a:rPr sz="700" spc="-5" dirty="0">
                          <a:latin typeface="Calibri"/>
                          <a:cs typeface="Calibri"/>
                        </a:rPr>
                        <a:t>n</a:t>
                      </a:r>
                      <a:r>
                        <a:rPr sz="700" spc="-10" dirty="0">
                          <a:latin typeface="Calibri"/>
                          <a:cs typeface="Calibri"/>
                        </a:rPr>
                        <a:t>e</a:t>
                      </a:r>
                      <a:r>
                        <a:rPr sz="700" spc="-5" dirty="0">
                          <a:latin typeface="Calibri"/>
                          <a:cs typeface="Calibri"/>
                        </a:rPr>
                        <a:t>f</a:t>
                      </a:r>
                      <a:r>
                        <a:rPr sz="700" dirty="0">
                          <a:latin typeface="Calibri"/>
                          <a:cs typeface="Calibri"/>
                        </a:rPr>
                        <a:t>i</a:t>
                      </a:r>
                      <a:r>
                        <a:rPr sz="700" spc="-5" dirty="0">
                          <a:latin typeface="Calibri"/>
                          <a:cs typeface="Calibri"/>
                        </a:rPr>
                        <a:t>t</a:t>
                      </a:r>
                      <a:r>
                        <a:rPr sz="700" spc="-10" dirty="0">
                          <a:latin typeface="Calibri"/>
                          <a:cs typeface="Calibri"/>
                        </a:rPr>
                        <a:t>e</a:t>
                      </a:r>
                      <a:r>
                        <a:rPr sz="700" spc="-5" dirty="0">
                          <a:latin typeface="Calibri"/>
                          <a:cs typeface="Calibri"/>
                        </a:rPr>
                        <a:t>d</a:t>
                      </a:r>
                      <a:r>
                        <a:rPr sz="700" dirty="0">
                          <a:latin typeface="Calibri"/>
                          <a:cs typeface="Calibri"/>
                        </a:rPr>
                        <a:t>, </a:t>
                      </a:r>
                      <a:r>
                        <a:rPr sz="700" spc="-5" dirty="0">
                          <a:latin typeface="Calibri"/>
                          <a:cs typeface="Calibri"/>
                        </a:rPr>
                        <a:t>an</a:t>
                      </a:r>
                      <a:r>
                        <a:rPr sz="700" dirty="0">
                          <a:latin typeface="Calibri"/>
                          <a:cs typeface="Calibri"/>
                        </a:rPr>
                        <a:t>d </a:t>
                      </a:r>
                      <a:r>
                        <a:rPr sz="700" spc="-5" dirty="0">
                          <a:latin typeface="Calibri"/>
                          <a:cs typeface="Calibri"/>
                        </a:rPr>
                        <a:t>th</a:t>
                      </a:r>
                      <a:r>
                        <a:rPr sz="700" spc="-10" dirty="0">
                          <a:latin typeface="Calibri"/>
                          <a:cs typeface="Calibri"/>
                        </a:rPr>
                        <a:t>e</a:t>
                      </a:r>
                      <a:r>
                        <a:rPr sz="700" spc="-5" dirty="0">
                          <a:latin typeface="Calibri"/>
                          <a:cs typeface="Calibri"/>
                        </a:rPr>
                        <a:t>r</a:t>
                      </a:r>
                      <a:r>
                        <a:rPr sz="700" dirty="0">
                          <a:latin typeface="Calibri"/>
                          <a:cs typeface="Calibri"/>
                        </a:rPr>
                        <a:t>e </a:t>
                      </a:r>
                      <a:r>
                        <a:rPr sz="700" spc="-5" dirty="0">
                          <a:latin typeface="Calibri"/>
                          <a:cs typeface="Calibri"/>
                        </a:rPr>
                        <a:t>ar</a:t>
                      </a:r>
                      <a:r>
                        <a:rPr sz="700" dirty="0">
                          <a:latin typeface="Calibri"/>
                          <a:cs typeface="Calibri"/>
                        </a:rPr>
                        <a:t>e </a:t>
                      </a:r>
                      <a:r>
                        <a:rPr sz="700" spc="-5" dirty="0">
                          <a:latin typeface="Calibri"/>
                          <a:cs typeface="Calibri"/>
                        </a:rPr>
                        <a:t>n</a:t>
                      </a:r>
                      <a:r>
                        <a:rPr sz="700" dirty="0">
                          <a:latin typeface="Calibri"/>
                          <a:cs typeface="Calibri"/>
                        </a:rPr>
                        <a:t>o </a:t>
                      </a:r>
                      <a:r>
                        <a:rPr sz="700" spc="-5" dirty="0">
                          <a:latin typeface="Calibri"/>
                          <a:cs typeface="Calibri"/>
                        </a:rPr>
                        <a:t>a</a:t>
                      </a:r>
                      <a:r>
                        <a:rPr sz="700" spc="-10" dirty="0">
                          <a:latin typeface="Calibri"/>
                          <a:cs typeface="Calibri"/>
                        </a:rPr>
                        <a:t>w</a:t>
                      </a:r>
                      <a:r>
                        <a:rPr sz="700" spc="-5" dirty="0">
                          <a:latin typeface="Calibri"/>
                          <a:cs typeface="Calibri"/>
                        </a:rPr>
                        <a:t>ar</a:t>
                      </a:r>
                      <a:r>
                        <a:rPr sz="700" dirty="0">
                          <a:latin typeface="Calibri"/>
                          <a:cs typeface="Calibri"/>
                        </a:rPr>
                        <a:t>d </a:t>
                      </a:r>
                      <a:r>
                        <a:rPr sz="700" spc="-5" dirty="0">
                          <a:latin typeface="Calibri"/>
                          <a:cs typeface="Calibri"/>
                        </a:rPr>
                        <a:t>r</a:t>
                      </a:r>
                      <a:r>
                        <a:rPr sz="700" spc="-10" dirty="0">
                          <a:latin typeface="Calibri"/>
                          <a:cs typeface="Calibri"/>
                        </a:rPr>
                        <a:t>e</a:t>
                      </a:r>
                      <a:r>
                        <a:rPr sz="700" dirty="0">
                          <a:latin typeface="Calibri"/>
                          <a:cs typeface="Calibri"/>
                        </a:rPr>
                        <a:t>s</a:t>
                      </a:r>
                      <a:r>
                        <a:rPr sz="700" spc="-5" dirty="0">
                          <a:latin typeface="Calibri"/>
                          <a:cs typeface="Calibri"/>
                        </a:rPr>
                        <a:t>tr</a:t>
                      </a:r>
                      <a:r>
                        <a:rPr sz="700" dirty="0">
                          <a:latin typeface="Calibri"/>
                          <a:cs typeface="Calibri"/>
                        </a:rPr>
                        <a:t>i</a:t>
                      </a:r>
                      <a:r>
                        <a:rPr sz="700" spc="-5" dirty="0">
                          <a:latin typeface="Calibri"/>
                          <a:cs typeface="Calibri"/>
                        </a:rPr>
                        <a:t>ct</a:t>
                      </a:r>
                      <a:r>
                        <a:rPr sz="700"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s.</a:t>
                      </a:r>
                    </a:p>
                  </a:txBody>
                  <a:tcPr marL="0" marR="0" marT="0" marB="0">
                    <a:lnL w="13461">
                      <a:solidFill>
                        <a:srgbClr val="000000"/>
                      </a:solidFill>
                      <a:prstDash val="solid"/>
                    </a:lnL>
                    <a:lnR w="13449">
                      <a:solidFill>
                        <a:srgbClr val="000000"/>
                      </a:solidFill>
                      <a:prstDash val="solid"/>
                    </a:lnR>
                    <a:lnT w="13461">
                      <a:solidFill>
                        <a:srgbClr val="000000"/>
                      </a:solidFill>
                      <a:prstDash val="solid"/>
                    </a:lnT>
                    <a:lnB w="13449">
                      <a:solidFill>
                        <a:srgbClr val="000000"/>
                      </a:solidFill>
                      <a:prstDash val="solid"/>
                    </a:lnB>
                  </a:tcPr>
                </a:tc>
              </a:tr>
            </a:tbl>
          </a:graphicData>
        </a:graphic>
      </p:graphicFrame>
    </p:spTree>
    <p:extLst>
      <p:ext uri="{BB962C8B-B14F-4D97-AF65-F5344CB8AC3E}">
        <p14:creationId xmlns:p14="http://schemas.microsoft.com/office/powerpoint/2010/main" val="3777753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891" y="124850"/>
            <a:ext cx="10364451" cy="1596177"/>
          </a:xfrm>
        </p:spPr>
        <p:txBody>
          <a:bodyPr/>
          <a:lstStyle/>
          <a:p>
            <a:r>
              <a:rPr lang="en-US" u="sng" dirty="0" smtClean="0">
                <a:latin typeface="Century Gothic" panose="020B0502020202020204" pitchFamily="34" charset="0"/>
              </a:rPr>
              <a:t>Agenda:</a:t>
            </a:r>
            <a:endParaRPr lang="en-US" dirty="0"/>
          </a:p>
        </p:txBody>
      </p:sp>
      <p:sp>
        <p:nvSpPr>
          <p:cNvPr id="3" name="Content Placeholder 2"/>
          <p:cNvSpPr>
            <a:spLocks noGrp="1"/>
          </p:cNvSpPr>
          <p:nvPr>
            <p:ph idx="1"/>
          </p:nvPr>
        </p:nvSpPr>
        <p:spPr>
          <a:xfrm>
            <a:off x="1588891" y="1524474"/>
            <a:ext cx="10233800" cy="4351338"/>
          </a:xfrm>
        </p:spPr>
        <p:txBody>
          <a:bodyPr>
            <a:normAutofit/>
          </a:bodyPr>
          <a:lstStyle/>
          <a:p>
            <a:r>
              <a:rPr lang="en-US" sz="2200" dirty="0" smtClean="0">
                <a:latin typeface="Century Gothic" panose="020B0502020202020204" pitchFamily="34" charset="0"/>
              </a:rPr>
              <a:t>FY 2017 Annual Report Highlights – Dick Seligman </a:t>
            </a:r>
          </a:p>
          <a:p>
            <a:r>
              <a:rPr lang="en-US" sz="2200" dirty="0" smtClean="0">
                <a:latin typeface="Century Gothic" panose="020B0502020202020204" pitchFamily="34" charset="0"/>
              </a:rPr>
              <a:t>PAA Changes – Rochelle Athey</a:t>
            </a:r>
          </a:p>
          <a:p>
            <a:r>
              <a:rPr lang="en-US" sz="2200" dirty="0" smtClean="0">
                <a:latin typeface="Century Gothic" panose="020B0502020202020204" pitchFamily="34" charset="0"/>
              </a:rPr>
              <a:t>Review of Newly Revised List of Expenditure Types – Rochelle Athey</a:t>
            </a:r>
          </a:p>
          <a:p>
            <a:r>
              <a:rPr lang="en-US" sz="2200" dirty="0" smtClean="0">
                <a:latin typeface="Century Gothic" panose="020B0502020202020204" pitchFamily="34" charset="0"/>
              </a:rPr>
              <a:t>NSF Inspector General Audit – Rochelle Athey</a:t>
            </a:r>
          </a:p>
          <a:p>
            <a:r>
              <a:rPr lang="en-US" sz="2200" dirty="0" smtClean="0">
                <a:latin typeface="Century Gothic" panose="020B0502020202020204" pitchFamily="34" charset="0"/>
              </a:rPr>
              <a:t>Controlled Unclassified Information, NIST, 7012 DFAR Clause – Adilia Koch</a:t>
            </a:r>
          </a:p>
          <a:p>
            <a:r>
              <a:rPr lang="en-US" sz="2200" dirty="0" smtClean="0">
                <a:latin typeface="Century Gothic" panose="020B0502020202020204" pitchFamily="34" charset="0"/>
              </a:rPr>
              <a:t>NIH Campaign to Eliminate Delinquent Technical Reports – Mary Gibson</a:t>
            </a:r>
          </a:p>
          <a:p>
            <a:r>
              <a:rPr lang="en-US" sz="2200" dirty="0" smtClean="0">
                <a:latin typeface="Century Gothic" panose="020B0502020202020204" pitchFamily="34" charset="0"/>
              </a:rPr>
              <a:t>New NSF Proposal Submission Requirements – David Mayo</a:t>
            </a:r>
          </a:p>
          <a:p>
            <a:r>
              <a:rPr lang="en-US" sz="2200" dirty="0" smtClean="0">
                <a:latin typeface="Century Gothic" panose="020B0502020202020204" pitchFamily="34" charset="0"/>
              </a:rPr>
              <a:t>Cayuse and Grants.gov Workspace – David Mayo </a:t>
            </a:r>
            <a:endParaRPr lang="en-US" sz="2200" dirty="0">
              <a:latin typeface="Century Gothic" panose="020B0502020202020204" pitchFamily="34" charset="0"/>
            </a:endParaRPr>
          </a:p>
        </p:txBody>
      </p:sp>
    </p:spTree>
    <p:extLst>
      <p:ext uri="{BB962C8B-B14F-4D97-AF65-F5344CB8AC3E}">
        <p14:creationId xmlns:p14="http://schemas.microsoft.com/office/powerpoint/2010/main" val="875693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4651" y="1728387"/>
            <a:ext cx="8915399" cy="2262781"/>
          </a:xfrm>
        </p:spPr>
        <p:txBody>
          <a:bodyPr/>
          <a:lstStyle/>
          <a:p>
            <a:pPr algn="ctr"/>
            <a:r>
              <a:rPr lang="en-US" u="sng" dirty="0" smtClean="0"/>
              <a:t>NSF Inspector General Audit – Rochelle Athey</a:t>
            </a:r>
            <a:endParaRPr lang="en-US" u="sng" dirty="0"/>
          </a:p>
        </p:txBody>
      </p:sp>
      <p:sp>
        <p:nvSpPr>
          <p:cNvPr id="3" name="Subtitle 2"/>
          <p:cNvSpPr>
            <a:spLocks noGrp="1"/>
          </p:cNvSpPr>
          <p:nvPr>
            <p:ph type="subTitle" idx="1"/>
          </p:nvPr>
        </p:nvSpPr>
        <p:spPr>
          <a:xfrm>
            <a:off x="2837041" y="4768834"/>
            <a:ext cx="8915399" cy="1126283"/>
          </a:xfrm>
        </p:spPr>
        <p:txBody>
          <a:bodyPr/>
          <a:lstStyle/>
          <a:p>
            <a:r>
              <a:rPr lang="en-US" dirty="0" smtClean="0"/>
              <a:t>University of Southern California</a:t>
            </a:r>
            <a:endParaRPr lang="en-US" dirty="0"/>
          </a:p>
        </p:txBody>
      </p:sp>
    </p:spTree>
    <p:extLst>
      <p:ext uri="{BB962C8B-B14F-4D97-AF65-F5344CB8AC3E}">
        <p14:creationId xmlns:p14="http://schemas.microsoft.com/office/powerpoint/2010/main" val="3667724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u="sng" dirty="0" smtClean="0"/>
              <a:t>Background</a:t>
            </a:r>
            <a:endParaRPr lang="en-US" sz="3800" u="sng" dirty="0"/>
          </a:p>
        </p:txBody>
      </p:sp>
      <p:sp>
        <p:nvSpPr>
          <p:cNvPr id="3" name="Content Placeholder 2"/>
          <p:cNvSpPr>
            <a:spLocks noGrp="1"/>
          </p:cNvSpPr>
          <p:nvPr>
            <p:ph idx="1"/>
          </p:nvPr>
        </p:nvSpPr>
        <p:spPr/>
        <p:txBody>
          <a:bodyPr/>
          <a:lstStyle/>
          <a:p>
            <a:pPr>
              <a:lnSpc>
                <a:spcPct val="107000"/>
              </a:lnSpc>
              <a:spcBef>
                <a:spcPts val="0"/>
              </a:spcBef>
              <a:spcAft>
                <a:spcPts val="800"/>
              </a:spcAft>
            </a:pPr>
            <a:r>
              <a:rPr lang="en-US" sz="2500" dirty="0" smtClean="0">
                <a:effectLst/>
                <a:latin typeface="Calibri" panose="020F0502020204030204" pitchFamily="34" charset="0"/>
                <a:ea typeface="Calibri" panose="020F0502020204030204" pitchFamily="34" charset="0"/>
                <a:cs typeface="Times New Roman" panose="02020603050405020304" pitchFamily="18" charset="0"/>
              </a:rPr>
              <a:t>NSF IG Audit of the University of Southern California</a:t>
            </a:r>
          </a:p>
          <a:p>
            <a:pPr marL="914400" lvl="2" indent="0">
              <a:lnSpc>
                <a:spcPct val="107000"/>
              </a:lnSpc>
              <a:spcBef>
                <a:spcPts val="0"/>
              </a:spcBef>
              <a:spcAft>
                <a:spcPts val="800"/>
              </a:spcAft>
              <a:buNone/>
            </a:pPr>
            <a:r>
              <a:rPr lang="en-US" sz="25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https://www.nsf.gov/oig/_pdf/17-1-009_USC.pdf</a:t>
            </a:r>
            <a:r>
              <a:rPr lang="en-US" sz="25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sz="2500" dirty="0"/>
          </a:p>
          <a:p>
            <a:r>
              <a:rPr lang="en-US" sz="2500" dirty="0" smtClean="0"/>
              <a:t>Audit conducted by Kearney &amp; Company PC on behalf of NSF</a:t>
            </a:r>
          </a:p>
          <a:p>
            <a:r>
              <a:rPr lang="en-US" sz="2500" dirty="0" smtClean="0"/>
              <a:t>Audit covered the period 10-1-11 to 9-30-14</a:t>
            </a:r>
          </a:p>
          <a:p>
            <a:pPr marL="0" indent="0">
              <a:buNone/>
            </a:pPr>
            <a:endParaRPr lang="en-US" dirty="0"/>
          </a:p>
        </p:txBody>
      </p:sp>
    </p:spTree>
    <p:extLst>
      <p:ext uri="{BB962C8B-B14F-4D97-AF65-F5344CB8AC3E}">
        <p14:creationId xmlns:p14="http://schemas.microsoft.com/office/powerpoint/2010/main" val="1986756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96820"/>
            <a:ext cx="8911687" cy="1280890"/>
          </a:xfrm>
        </p:spPr>
        <p:txBody>
          <a:bodyPr/>
          <a:lstStyle/>
          <a:p>
            <a:r>
              <a:rPr lang="en-US" u="sng" dirty="0" smtClean="0"/>
              <a:t>Audit Information</a:t>
            </a:r>
            <a:endParaRPr lang="en-US" u="sng" dirty="0"/>
          </a:p>
        </p:txBody>
      </p:sp>
      <p:sp>
        <p:nvSpPr>
          <p:cNvPr id="3" name="Content Placeholder 2"/>
          <p:cNvSpPr>
            <a:spLocks noGrp="1"/>
          </p:cNvSpPr>
          <p:nvPr>
            <p:ph idx="1"/>
          </p:nvPr>
        </p:nvSpPr>
        <p:spPr>
          <a:xfrm>
            <a:off x="2589212" y="1128045"/>
            <a:ext cx="8915400" cy="5460762"/>
          </a:xfrm>
        </p:spPr>
        <p:txBody>
          <a:bodyPr>
            <a:noAutofit/>
          </a:bodyPr>
          <a:lstStyle/>
          <a:p>
            <a:r>
              <a:rPr lang="en-US" sz="2500" dirty="0" smtClean="0"/>
              <a:t>Disallowed </a:t>
            </a:r>
            <a:r>
              <a:rPr lang="en-US" sz="2500" dirty="0"/>
              <a:t>costs fell in the following categories</a:t>
            </a:r>
          </a:p>
          <a:p>
            <a:pPr lvl="1"/>
            <a:r>
              <a:rPr lang="en-US" sz="2500" dirty="0"/>
              <a:t>Expenses incurred near award expiration</a:t>
            </a:r>
          </a:p>
          <a:p>
            <a:pPr lvl="1"/>
            <a:r>
              <a:rPr lang="en-US" sz="2500" dirty="0"/>
              <a:t>Misapplication of F&amp;A on subawards</a:t>
            </a:r>
          </a:p>
          <a:p>
            <a:pPr lvl="1"/>
            <a:r>
              <a:rPr lang="en-US" sz="2500" dirty="0"/>
              <a:t>Unsupported or incorrect charges to participant support</a:t>
            </a:r>
          </a:p>
          <a:p>
            <a:pPr lvl="1"/>
            <a:r>
              <a:rPr lang="en-US" sz="2500" dirty="0"/>
              <a:t>Unreasonable, unallowable or unsupported travel costs</a:t>
            </a:r>
          </a:p>
          <a:p>
            <a:pPr lvl="1"/>
            <a:r>
              <a:rPr lang="en-US" sz="2500" dirty="0"/>
              <a:t>Unreasonable or unallocable general expense charges</a:t>
            </a:r>
          </a:p>
          <a:p>
            <a:pPr lvl="1"/>
            <a:r>
              <a:rPr lang="en-US" sz="2500" dirty="0"/>
              <a:t>Untimely posting of travel charges</a:t>
            </a:r>
          </a:p>
          <a:p>
            <a:pPr lvl="1"/>
            <a:r>
              <a:rPr lang="en-US" sz="2500" dirty="0"/>
              <a:t>Unreasonable payroll charges</a:t>
            </a:r>
          </a:p>
        </p:txBody>
      </p:sp>
    </p:spTree>
    <p:extLst>
      <p:ext uri="{BB962C8B-B14F-4D97-AF65-F5344CB8AC3E}">
        <p14:creationId xmlns:p14="http://schemas.microsoft.com/office/powerpoint/2010/main" val="806115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357" y="188274"/>
            <a:ext cx="8911687" cy="1280890"/>
          </a:xfrm>
        </p:spPr>
        <p:txBody>
          <a:bodyPr/>
          <a:lstStyle/>
          <a:p>
            <a:r>
              <a:rPr lang="en-US" u="sng" dirty="0" smtClean="0"/>
              <a:t>Expenses Incurred Near Award Expiration</a:t>
            </a:r>
            <a:endParaRPr lang="en-US" u="sng" dirty="0"/>
          </a:p>
        </p:txBody>
      </p:sp>
      <p:sp>
        <p:nvSpPr>
          <p:cNvPr id="3" name="Content Placeholder 2"/>
          <p:cNvSpPr>
            <a:spLocks noGrp="1"/>
          </p:cNvSpPr>
          <p:nvPr>
            <p:ph idx="1"/>
          </p:nvPr>
        </p:nvSpPr>
        <p:spPr>
          <a:xfrm>
            <a:off x="2589212" y="1657883"/>
            <a:ext cx="8915400" cy="4879649"/>
          </a:xfrm>
        </p:spPr>
        <p:txBody>
          <a:bodyPr/>
          <a:lstStyle/>
          <a:p>
            <a:r>
              <a:rPr lang="en-US" sz="2500" dirty="0" smtClean="0"/>
              <a:t>Auditors challenged equipment purchases and purchases of supplies made at or near the end of award periods</a:t>
            </a:r>
          </a:p>
          <a:p>
            <a:pPr lvl="1"/>
            <a:r>
              <a:rPr lang="en-US" sz="2500" dirty="0" smtClean="0"/>
              <a:t>The questioned costs for MRI equipment awards were troubling</a:t>
            </a:r>
          </a:p>
          <a:p>
            <a:pPr lvl="1"/>
            <a:r>
              <a:rPr lang="en-US" sz="2500" dirty="0" smtClean="0"/>
              <a:t>Examples</a:t>
            </a:r>
          </a:p>
          <a:p>
            <a:r>
              <a:rPr lang="en-US" sz="2500" dirty="0" smtClean="0"/>
              <a:t>Keep your NSF program officer informed of any delays related to equipment purchases or problems with installation.  It may be necessary to request an extension on the award.</a:t>
            </a:r>
          </a:p>
          <a:p>
            <a:pPr lvl="1"/>
            <a:endParaRPr lang="en-US" dirty="0"/>
          </a:p>
        </p:txBody>
      </p:sp>
    </p:spTree>
    <p:extLst>
      <p:ext uri="{BB962C8B-B14F-4D97-AF65-F5344CB8AC3E}">
        <p14:creationId xmlns:p14="http://schemas.microsoft.com/office/powerpoint/2010/main" val="305761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459" y="119909"/>
            <a:ext cx="8911687" cy="1280890"/>
          </a:xfrm>
        </p:spPr>
        <p:txBody>
          <a:bodyPr/>
          <a:lstStyle/>
          <a:p>
            <a:r>
              <a:rPr lang="en-US" u="sng" dirty="0" smtClean="0"/>
              <a:t>Participant Support Costs</a:t>
            </a:r>
            <a:endParaRPr lang="en-US" u="sng" dirty="0"/>
          </a:p>
        </p:txBody>
      </p:sp>
      <p:sp>
        <p:nvSpPr>
          <p:cNvPr id="3" name="Content Placeholder 2"/>
          <p:cNvSpPr>
            <a:spLocks noGrp="1"/>
          </p:cNvSpPr>
          <p:nvPr>
            <p:ph idx="1"/>
          </p:nvPr>
        </p:nvSpPr>
        <p:spPr>
          <a:xfrm>
            <a:off x="2213197" y="1290415"/>
            <a:ext cx="8915400" cy="4871103"/>
          </a:xfrm>
        </p:spPr>
        <p:txBody>
          <a:bodyPr>
            <a:normAutofit/>
          </a:bodyPr>
          <a:lstStyle/>
          <a:p>
            <a:r>
              <a:rPr lang="en-US" sz="2500" dirty="0" smtClean="0"/>
              <a:t>Auditors questioned participant support costs on several awards</a:t>
            </a:r>
          </a:p>
          <a:p>
            <a:pPr lvl="1"/>
            <a:r>
              <a:rPr lang="en-US" sz="2500" dirty="0" smtClean="0"/>
              <a:t>USC charged employee related costs – these were disallowed and USC agreed because employees should not have any costs incurred under Participant Support costs</a:t>
            </a:r>
          </a:p>
          <a:p>
            <a:pPr lvl="1"/>
            <a:r>
              <a:rPr lang="en-US" sz="2500" dirty="0" smtClean="0"/>
              <a:t>Remember to budget any participant support costs in your federal award budget proposals appropriately – they are costs related to trainees</a:t>
            </a:r>
            <a:endParaRPr lang="en-US" sz="2500" dirty="0"/>
          </a:p>
        </p:txBody>
      </p:sp>
    </p:spTree>
    <p:extLst>
      <p:ext uri="{BB962C8B-B14F-4D97-AF65-F5344CB8AC3E}">
        <p14:creationId xmlns:p14="http://schemas.microsoft.com/office/powerpoint/2010/main" val="2617541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571" y="162637"/>
            <a:ext cx="8911687" cy="1280890"/>
          </a:xfrm>
        </p:spPr>
        <p:txBody>
          <a:bodyPr/>
          <a:lstStyle/>
          <a:p>
            <a:r>
              <a:rPr lang="en-US" u="sng" dirty="0" smtClean="0"/>
              <a:t>Unreasonable Travel Costs</a:t>
            </a:r>
            <a:endParaRPr lang="en-US" u="sng" dirty="0"/>
          </a:p>
        </p:txBody>
      </p:sp>
      <p:sp>
        <p:nvSpPr>
          <p:cNvPr id="3" name="Content Placeholder 2"/>
          <p:cNvSpPr>
            <a:spLocks noGrp="1"/>
          </p:cNvSpPr>
          <p:nvPr>
            <p:ph idx="1"/>
          </p:nvPr>
        </p:nvSpPr>
        <p:spPr>
          <a:xfrm>
            <a:off x="2469571" y="1287566"/>
            <a:ext cx="8915400" cy="4865406"/>
          </a:xfrm>
        </p:spPr>
        <p:txBody>
          <a:bodyPr>
            <a:noAutofit/>
          </a:bodyPr>
          <a:lstStyle/>
          <a:p>
            <a:r>
              <a:rPr lang="en-US" sz="2500" dirty="0" smtClean="0"/>
              <a:t>The auditors took a very stringent approach to travel costs under this audit</a:t>
            </a:r>
          </a:p>
          <a:p>
            <a:pPr lvl="1"/>
            <a:r>
              <a:rPr lang="en-US" sz="2500" dirty="0" smtClean="0"/>
              <a:t>Auditors referenced whether travel costs were budgeted</a:t>
            </a:r>
          </a:p>
          <a:p>
            <a:pPr lvl="1"/>
            <a:r>
              <a:rPr lang="en-US" sz="2500" dirty="0" smtClean="0"/>
              <a:t>Auditors indicated they believed many trips were unreasonable</a:t>
            </a:r>
          </a:p>
          <a:p>
            <a:pPr lvl="1"/>
            <a:r>
              <a:rPr lang="en-US" sz="2500" dirty="0" smtClean="0"/>
              <a:t>Examples</a:t>
            </a:r>
          </a:p>
          <a:p>
            <a:r>
              <a:rPr lang="en-US" sz="2500" dirty="0" smtClean="0"/>
              <a:t>Be sure to justify and document all travel on federal awards</a:t>
            </a:r>
            <a:endParaRPr lang="en-US" sz="2500" dirty="0"/>
          </a:p>
        </p:txBody>
      </p:sp>
    </p:spTree>
    <p:extLst>
      <p:ext uri="{BB962C8B-B14F-4D97-AF65-F5344CB8AC3E}">
        <p14:creationId xmlns:p14="http://schemas.microsoft.com/office/powerpoint/2010/main" val="3731836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8542" y="413062"/>
            <a:ext cx="9144000" cy="2960906"/>
          </a:xfrm>
        </p:spPr>
        <p:txBody>
          <a:bodyPr>
            <a:noAutofit/>
          </a:bodyPr>
          <a:lstStyle/>
          <a:p>
            <a:r>
              <a:rPr lang="en-US" sz="4000" u="sng" dirty="0" smtClean="0"/>
              <a:t>EXPORT COMPLIANCE:</a:t>
            </a:r>
            <a:r>
              <a:rPr lang="en-US" sz="4000" u="sng" dirty="0"/>
              <a:t> </a:t>
            </a:r>
            <a:r>
              <a:rPr lang="en-US" sz="4000" u="sng" dirty="0" smtClean="0"/>
              <a:t> Safeguarding Controlled Unclassified Information (CUI) According to NIST Special Publication 800-171 Requirements</a:t>
            </a:r>
            <a:endParaRPr lang="en-US" sz="4000" u="sng" dirty="0"/>
          </a:p>
        </p:txBody>
      </p:sp>
      <p:sp>
        <p:nvSpPr>
          <p:cNvPr id="3" name="Subtitle 2"/>
          <p:cNvSpPr>
            <a:spLocks noGrp="1"/>
          </p:cNvSpPr>
          <p:nvPr>
            <p:ph type="subTitle" idx="1"/>
          </p:nvPr>
        </p:nvSpPr>
        <p:spPr>
          <a:xfrm>
            <a:off x="1820093" y="3965248"/>
            <a:ext cx="8915399" cy="1656403"/>
          </a:xfrm>
        </p:spPr>
        <p:txBody>
          <a:bodyPr>
            <a:normAutofit fontScale="92500" lnSpcReduction="20000"/>
          </a:bodyPr>
          <a:lstStyle/>
          <a:p>
            <a:endParaRPr lang="en-US" b="1" dirty="0" smtClean="0"/>
          </a:p>
          <a:p>
            <a:endParaRPr lang="en-US" dirty="0"/>
          </a:p>
          <a:p>
            <a:r>
              <a:rPr lang="en-US" sz="2900" dirty="0" smtClean="0"/>
              <a:t>Adilia F. Koch</a:t>
            </a:r>
          </a:p>
          <a:p>
            <a:r>
              <a:rPr lang="en-US" sz="2900" smtClean="0"/>
              <a:t>Caltech </a:t>
            </a:r>
            <a:r>
              <a:rPr lang="en-US" sz="2900" smtClean="0"/>
              <a:t>Export </a:t>
            </a:r>
            <a:r>
              <a:rPr lang="en-US" sz="2900"/>
              <a:t>C</a:t>
            </a:r>
            <a:r>
              <a:rPr lang="en-US" sz="2900" smtClean="0"/>
              <a:t>ompliance </a:t>
            </a:r>
            <a:r>
              <a:rPr lang="en-US" sz="2900" dirty="0"/>
              <a:t>O</a:t>
            </a:r>
            <a:r>
              <a:rPr lang="en-US" sz="2900" smtClean="0"/>
              <a:t>ffice</a:t>
            </a:r>
            <a:endParaRPr lang="en-US" sz="2900" dirty="0" smtClean="0"/>
          </a:p>
        </p:txBody>
      </p:sp>
    </p:spTree>
    <p:custDataLst>
      <p:tags r:id="rId1"/>
    </p:custDataLst>
    <p:extLst>
      <p:ext uri="{BB962C8B-B14F-4D97-AF65-F5344CB8AC3E}">
        <p14:creationId xmlns:p14="http://schemas.microsoft.com/office/powerpoint/2010/main" val="557422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097" y="213912"/>
            <a:ext cx="8911687" cy="1280890"/>
          </a:xfrm>
        </p:spPr>
        <p:txBody>
          <a:bodyPr>
            <a:noAutofit/>
          </a:bodyPr>
          <a:lstStyle/>
          <a:p>
            <a:r>
              <a:rPr lang="en-US" sz="3500" u="sng" dirty="0" smtClean="0"/>
              <a:t>What is the Government’s Reason for the Need to Protect Sensitive Unclassified Information?</a:t>
            </a:r>
            <a:endParaRPr lang="en-US" sz="3500" u="sng" dirty="0"/>
          </a:p>
        </p:txBody>
      </p:sp>
      <p:sp>
        <p:nvSpPr>
          <p:cNvPr id="3" name="Content Placeholder 2"/>
          <p:cNvSpPr>
            <a:spLocks noGrp="1"/>
          </p:cNvSpPr>
          <p:nvPr>
            <p:ph idx="1"/>
          </p:nvPr>
        </p:nvSpPr>
        <p:spPr>
          <a:xfrm>
            <a:off x="2345097" y="2133600"/>
            <a:ext cx="8915400" cy="3777622"/>
          </a:xfrm>
        </p:spPr>
        <p:txBody>
          <a:bodyPr>
            <a:normAutofit fontScale="85000" lnSpcReduction="20000"/>
          </a:bodyPr>
          <a:lstStyle/>
          <a:p>
            <a:r>
              <a:rPr lang="en-US" dirty="0" smtClean="0"/>
              <a:t>The federal government is relying on external service providers more than ever to help carry out a wide range of federal missions and business functions.  </a:t>
            </a:r>
          </a:p>
          <a:p>
            <a:r>
              <a:rPr lang="en-US" dirty="0" smtClean="0"/>
              <a:t>For example, many federal contractors and subcontractors, routinely process, store and transmit sensitive federal information in their information systems to support the delivery of essential products and services to federal agencies such as:</a:t>
            </a:r>
          </a:p>
          <a:p>
            <a:r>
              <a:rPr lang="en-US" dirty="0" smtClean="0"/>
              <a:t>- providing credit card and financial services, </a:t>
            </a:r>
          </a:p>
          <a:p>
            <a:r>
              <a:rPr lang="en-US" dirty="0" smtClean="0"/>
              <a:t>- web services, </a:t>
            </a:r>
          </a:p>
          <a:p>
            <a:r>
              <a:rPr lang="en-US" dirty="0" smtClean="0"/>
              <a:t>- conducting background investigations for security clearances, </a:t>
            </a:r>
          </a:p>
          <a:p>
            <a:r>
              <a:rPr lang="en-US" dirty="0"/>
              <a:t>-</a:t>
            </a:r>
            <a:r>
              <a:rPr lang="en-US" dirty="0" smtClean="0"/>
              <a:t>processing healthcare data, </a:t>
            </a:r>
          </a:p>
          <a:p>
            <a:r>
              <a:rPr lang="en-US" dirty="0"/>
              <a:t>-</a:t>
            </a:r>
            <a:r>
              <a:rPr lang="en-US" dirty="0" smtClean="0"/>
              <a:t>cloud services, </a:t>
            </a:r>
          </a:p>
          <a:p>
            <a:r>
              <a:rPr lang="en-US" dirty="0"/>
              <a:t>-</a:t>
            </a:r>
            <a:r>
              <a:rPr lang="en-US" dirty="0" smtClean="0"/>
              <a:t>developing communications, and</a:t>
            </a:r>
          </a:p>
          <a:p>
            <a:r>
              <a:rPr lang="en-US" dirty="0"/>
              <a:t>-</a:t>
            </a:r>
            <a:r>
              <a:rPr lang="en-US" b="1" dirty="0" smtClean="0"/>
              <a:t>satellite, and weapons systems.</a:t>
            </a:r>
          </a:p>
          <a:p>
            <a:r>
              <a:rPr lang="en-US" sz="1800" i="1" dirty="0" smtClean="0"/>
              <a:t>Source:  NIST 800-171</a:t>
            </a:r>
          </a:p>
        </p:txBody>
      </p:sp>
    </p:spTree>
    <p:custDataLst>
      <p:tags r:id="rId1"/>
    </p:custDataLst>
    <p:extLst>
      <p:ext uri="{BB962C8B-B14F-4D97-AF65-F5344CB8AC3E}">
        <p14:creationId xmlns:p14="http://schemas.microsoft.com/office/powerpoint/2010/main" val="630083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986" y="273732"/>
            <a:ext cx="8911687" cy="1280890"/>
          </a:xfrm>
        </p:spPr>
        <p:txBody>
          <a:bodyPr/>
          <a:lstStyle/>
          <a:p>
            <a:r>
              <a:rPr lang="en-US" u="sng" dirty="0"/>
              <a:t>What is CUI</a:t>
            </a:r>
            <a:r>
              <a:rPr lang="en-US" u="sng" dirty="0" smtClean="0"/>
              <a:t>?  </a:t>
            </a:r>
            <a:endParaRPr lang="en-US" u="sng" dirty="0"/>
          </a:p>
        </p:txBody>
      </p:sp>
      <p:sp>
        <p:nvSpPr>
          <p:cNvPr id="3" name="Content Placeholder 2"/>
          <p:cNvSpPr>
            <a:spLocks noGrp="1"/>
          </p:cNvSpPr>
          <p:nvPr>
            <p:ph idx="1"/>
          </p:nvPr>
        </p:nvSpPr>
        <p:spPr>
          <a:xfrm>
            <a:off x="1857986" y="1666272"/>
            <a:ext cx="10058400" cy="4202140"/>
          </a:xfrm>
        </p:spPr>
        <p:txBody>
          <a:bodyPr>
            <a:noAutofit/>
          </a:bodyPr>
          <a:lstStyle/>
          <a:p>
            <a:r>
              <a:rPr lang="en-US" b="1" dirty="0" smtClean="0"/>
              <a:t>What is CUI?  </a:t>
            </a:r>
            <a:r>
              <a:rPr lang="en-US" dirty="0" smtClean="0"/>
              <a:t>Controlled Unclassified Information (CUI</a:t>
            </a:r>
            <a:r>
              <a:rPr lang="en-US" dirty="0"/>
              <a:t>). </a:t>
            </a:r>
            <a:r>
              <a:rPr lang="en-US" dirty="0" smtClean="0"/>
              <a:t> CUI are categories of data that the government wishes to protect from unauthorized access or dissemination. Sometimes the CUI is provided to Caltech but CUI can also be generated by campus in some awards.  </a:t>
            </a:r>
            <a:r>
              <a:rPr lang="en-US" dirty="0" smtClean="0">
                <a:solidFill>
                  <a:srgbClr val="FF0000"/>
                </a:solidFill>
              </a:rPr>
              <a:t>CUI marking language requirements on campus generated information can result in a de facto publication restriction!</a:t>
            </a:r>
            <a:br>
              <a:rPr lang="en-US" dirty="0" smtClean="0">
                <a:solidFill>
                  <a:srgbClr val="FF0000"/>
                </a:solidFill>
              </a:rPr>
            </a:br>
            <a:r>
              <a:rPr lang="en-US" dirty="0" smtClean="0">
                <a:solidFill>
                  <a:srgbClr val="FF0000"/>
                </a:solidFill>
              </a:rPr>
              <a:t/>
            </a:r>
            <a:br>
              <a:rPr lang="en-US" dirty="0" smtClean="0">
                <a:solidFill>
                  <a:srgbClr val="FF0000"/>
                </a:solidFill>
              </a:rPr>
            </a:br>
            <a:r>
              <a:rPr lang="en-US" sz="2400" b="1" u="sng" dirty="0" smtClean="0">
                <a:solidFill>
                  <a:schemeClr val="bg2">
                    <a:lumMod val="50000"/>
                  </a:schemeClr>
                </a:solidFill>
              </a:rPr>
              <a:t>HOW DOES YOUR PI KNOW IF HE/SHE HAS CUI?  The government or sender is required to provide “CUI” marking language or instructions.</a:t>
            </a:r>
            <a:endParaRPr lang="en-US" sz="2400" b="1" u="sng" dirty="0">
              <a:solidFill>
                <a:schemeClr val="bg2">
                  <a:lumMod val="50000"/>
                </a:schemeClr>
              </a:solidFill>
            </a:endParaRPr>
          </a:p>
          <a:p>
            <a:endParaRPr lang="en-US" sz="1400" dirty="0" smtClean="0"/>
          </a:p>
        </p:txBody>
      </p:sp>
    </p:spTree>
    <p:custDataLst>
      <p:tags r:id="rId1"/>
    </p:custDataLst>
    <p:extLst>
      <p:ext uri="{BB962C8B-B14F-4D97-AF65-F5344CB8AC3E}">
        <p14:creationId xmlns:p14="http://schemas.microsoft.com/office/powerpoint/2010/main" val="3680673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361" y="265187"/>
            <a:ext cx="8911687" cy="1280890"/>
          </a:xfrm>
        </p:spPr>
        <p:txBody>
          <a:bodyPr>
            <a:normAutofit/>
          </a:bodyPr>
          <a:lstStyle/>
          <a:p>
            <a:r>
              <a:rPr lang="en-US" u="sng" dirty="0" smtClean="0"/>
              <a:t>Why does CUI have to be Safeguarded?</a:t>
            </a:r>
            <a:endParaRPr lang="en-US" u="sng" dirty="0"/>
          </a:p>
        </p:txBody>
      </p:sp>
      <p:sp>
        <p:nvSpPr>
          <p:cNvPr id="3" name="Content Placeholder 2"/>
          <p:cNvSpPr>
            <a:spLocks noGrp="1"/>
          </p:cNvSpPr>
          <p:nvPr>
            <p:ph idx="1"/>
          </p:nvPr>
        </p:nvSpPr>
        <p:spPr>
          <a:xfrm>
            <a:off x="2110648" y="1843042"/>
            <a:ext cx="8915400" cy="4130467"/>
          </a:xfrm>
        </p:spPr>
        <p:txBody>
          <a:bodyPr>
            <a:normAutofit fontScale="77500" lnSpcReduction="20000"/>
          </a:bodyPr>
          <a:lstStyle/>
          <a:p>
            <a:pPr>
              <a:buFont typeface="Wingdings" panose="05000000000000000000" pitchFamily="2" charset="2"/>
              <a:buChar char="Ø"/>
            </a:pPr>
            <a:r>
              <a:rPr lang="en-US" sz="2400" b="1" dirty="0" smtClean="0"/>
              <a:t>REASON </a:t>
            </a:r>
            <a:r>
              <a:rPr lang="en-US" sz="2400" b="1" dirty="0"/>
              <a:t>FOR CONTROLS</a:t>
            </a:r>
            <a:r>
              <a:rPr lang="en-US" sz="2400" dirty="0"/>
              <a:t>: </a:t>
            </a:r>
            <a:r>
              <a:rPr lang="en-US" sz="2400" dirty="0" smtClean="0"/>
              <a:t>Controlled Unclassified Information includes </a:t>
            </a:r>
            <a:r>
              <a:rPr lang="en-US" sz="2400" dirty="0"/>
              <a:t>information deemed to be a “sensitive technology” due to national security concerns, terrorism concerns, privacy issues, export controls, and other reasons for </a:t>
            </a:r>
            <a:r>
              <a:rPr lang="en-US" sz="2400" dirty="0" smtClean="0"/>
              <a:t>control.  For example, CUI can include:</a:t>
            </a:r>
            <a:r>
              <a:rPr lang="en-US" sz="2400" dirty="0"/>
              <a:t/>
            </a:r>
            <a:br>
              <a:rPr lang="en-US" sz="2400" dirty="0"/>
            </a:br>
            <a:endParaRPr lang="en-US" sz="2400" dirty="0"/>
          </a:p>
          <a:p>
            <a:pPr lvl="1">
              <a:buFont typeface="Wingdings" panose="05000000000000000000" pitchFamily="2" charset="2"/>
              <a:buChar char="q"/>
            </a:pPr>
            <a:r>
              <a:rPr lang="en-US" sz="2400" dirty="0"/>
              <a:t>Information that can be used by terrorist organizations to affect the U.S. infrastructure:  Energy, food supply, agriculture, water, etc.</a:t>
            </a:r>
          </a:p>
          <a:p>
            <a:pPr lvl="1">
              <a:buFont typeface="Wingdings" panose="05000000000000000000" pitchFamily="2" charset="2"/>
              <a:buChar char="q"/>
            </a:pPr>
            <a:r>
              <a:rPr lang="en-US" sz="2400" dirty="0"/>
              <a:t>Personnel Information, Financial Information, other such as security clearance </a:t>
            </a:r>
            <a:r>
              <a:rPr lang="en-US" sz="2400" dirty="0" smtClean="0"/>
              <a:t>information</a:t>
            </a:r>
          </a:p>
          <a:p>
            <a:pPr lvl="1">
              <a:buFont typeface="Wingdings" panose="05000000000000000000" pitchFamily="2" charset="2"/>
              <a:buChar char="q"/>
            </a:pPr>
            <a:r>
              <a:rPr lang="en-US" sz="2400" dirty="0" smtClean="0"/>
              <a:t>Information safeguarded for national security reasons</a:t>
            </a:r>
            <a:br>
              <a:rPr lang="en-US" sz="2400" dirty="0" smtClean="0"/>
            </a:br>
            <a:endParaRPr lang="en-US" sz="2400" dirty="0" smtClean="0"/>
          </a:p>
          <a:p>
            <a:pPr lvl="1">
              <a:buFont typeface="Wingdings" panose="05000000000000000000" pitchFamily="2" charset="2"/>
              <a:buChar char="Ø"/>
            </a:pPr>
            <a:r>
              <a:rPr lang="en-US" sz="2400" dirty="0">
                <a:solidFill>
                  <a:schemeClr val="bg2">
                    <a:lumMod val="50000"/>
                  </a:schemeClr>
                </a:solidFill>
              </a:rPr>
              <a:t>CUI must be safeguarded according to NIST Special Publication 800-171.</a:t>
            </a:r>
            <a:endParaRPr lang="en-US" sz="2400" dirty="0"/>
          </a:p>
          <a:p>
            <a:endParaRPr lang="en-US" dirty="0"/>
          </a:p>
        </p:txBody>
      </p:sp>
    </p:spTree>
    <p:custDataLst>
      <p:tags r:id="rId1"/>
    </p:custDataLst>
    <p:extLst>
      <p:ext uri="{BB962C8B-B14F-4D97-AF65-F5344CB8AC3E}">
        <p14:creationId xmlns:p14="http://schemas.microsoft.com/office/powerpoint/2010/main" val="610509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202" y="2182515"/>
            <a:ext cx="7318213" cy="1596177"/>
          </a:xfrm>
        </p:spPr>
        <p:txBody>
          <a:bodyPr>
            <a:normAutofit fontScale="90000"/>
          </a:bodyPr>
          <a:lstStyle/>
          <a:p>
            <a:pPr algn="ctr"/>
            <a:r>
              <a:rPr lang="en-US" u="sng" dirty="0">
                <a:latin typeface="Century Gothic" panose="020B0502020202020204" pitchFamily="34" charset="0"/>
              </a:rPr>
              <a:t>FY 2017 Annual Report </a:t>
            </a:r>
            <a:r>
              <a:rPr lang="en-US" u="sng" dirty="0" smtClean="0">
                <a:latin typeface="Century Gothic" panose="020B0502020202020204" pitchFamily="34" charset="0"/>
              </a:rPr>
              <a:t>Highlights – </a:t>
            </a:r>
            <a:br>
              <a:rPr lang="en-US" u="sng" dirty="0" smtClean="0">
                <a:latin typeface="Century Gothic" panose="020B0502020202020204" pitchFamily="34" charset="0"/>
              </a:rPr>
            </a:br>
            <a:r>
              <a:rPr lang="en-US" u="sng" dirty="0" smtClean="0">
                <a:latin typeface="Century Gothic" panose="020B0502020202020204" pitchFamily="34" charset="0"/>
              </a:rPr>
              <a:t>Dick Seligman</a:t>
            </a:r>
            <a:endParaRPr lang="en-US" u="sng" dirty="0"/>
          </a:p>
        </p:txBody>
      </p:sp>
    </p:spTree>
    <p:extLst>
      <p:ext uri="{BB962C8B-B14F-4D97-AF65-F5344CB8AC3E}">
        <p14:creationId xmlns:p14="http://schemas.microsoft.com/office/powerpoint/2010/main" val="65399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621" y="222458"/>
            <a:ext cx="8911687" cy="1280890"/>
          </a:xfrm>
        </p:spPr>
        <p:txBody>
          <a:bodyPr>
            <a:normAutofit/>
          </a:bodyPr>
          <a:lstStyle/>
          <a:p>
            <a:r>
              <a:rPr lang="en-US" u="sng" dirty="0" smtClean="0"/>
              <a:t>NIST Special Publication 800-171:  Describes how to Safeguard CUI</a:t>
            </a:r>
            <a:endParaRPr lang="en-US" u="sng" dirty="0"/>
          </a:p>
        </p:txBody>
      </p:sp>
      <p:sp>
        <p:nvSpPr>
          <p:cNvPr id="3" name="Content Placeholder 2"/>
          <p:cNvSpPr>
            <a:spLocks noGrp="1"/>
          </p:cNvSpPr>
          <p:nvPr>
            <p:ph idx="1"/>
          </p:nvPr>
        </p:nvSpPr>
        <p:spPr>
          <a:xfrm>
            <a:off x="1695486" y="1800688"/>
            <a:ext cx="10058400" cy="4335191"/>
          </a:xfrm>
        </p:spPr>
        <p:txBody>
          <a:bodyPr>
            <a:normAutofit fontScale="92500" lnSpcReduction="20000"/>
          </a:bodyPr>
          <a:lstStyle/>
          <a:p>
            <a:r>
              <a:rPr lang="en-US" sz="2800" b="1" u="sng" dirty="0"/>
              <a:t>What is NIST </a:t>
            </a:r>
            <a:r>
              <a:rPr lang="en-US" sz="2800" b="1" u="sng" dirty="0" smtClean="0"/>
              <a:t>Special Publication 800-171</a:t>
            </a:r>
            <a:r>
              <a:rPr lang="en-US" sz="2800" b="1" dirty="0"/>
              <a:t>? </a:t>
            </a:r>
            <a:endParaRPr lang="en-US" sz="2800" b="1" dirty="0" smtClean="0"/>
          </a:p>
          <a:p>
            <a:r>
              <a:rPr lang="en-US" sz="2800" b="1" dirty="0" smtClean="0"/>
              <a:t>- </a:t>
            </a:r>
            <a:r>
              <a:rPr lang="en-US" sz="2800" dirty="0" smtClean="0"/>
              <a:t>NIST Special Publication 800-171, is how the government describes </a:t>
            </a:r>
            <a:r>
              <a:rPr lang="en-US" sz="2800" b="1" dirty="0" smtClean="0"/>
              <a:t>how to safeguard data </a:t>
            </a:r>
            <a:r>
              <a:rPr lang="en-US" sz="2800" dirty="0" smtClean="0"/>
              <a:t>that</a:t>
            </a:r>
            <a:r>
              <a:rPr lang="en-US" sz="2800" b="1" dirty="0" smtClean="0"/>
              <a:t> </a:t>
            </a:r>
            <a:r>
              <a:rPr lang="en-US" sz="2800" dirty="0" smtClean="0"/>
              <a:t>the </a:t>
            </a:r>
            <a:r>
              <a:rPr lang="en-US" sz="2800" dirty="0"/>
              <a:t>federal government designates as </a:t>
            </a:r>
            <a:r>
              <a:rPr lang="en-US" sz="2800" dirty="0" smtClean="0"/>
              <a:t>Controlled </a:t>
            </a:r>
            <a:r>
              <a:rPr lang="en-US" sz="2800" dirty="0"/>
              <a:t>Unclassified Information (</a:t>
            </a:r>
            <a:r>
              <a:rPr lang="en-US" sz="2800" dirty="0" smtClean="0"/>
              <a:t>CUI).  </a:t>
            </a:r>
            <a:r>
              <a:rPr lang="en-US" sz="2800" b="1" dirty="0" smtClean="0">
                <a:solidFill>
                  <a:schemeClr val="bg2">
                    <a:lumMod val="50000"/>
                  </a:schemeClr>
                </a:solidFill>
              </a:rPr>
              <a:t>Caltech PI must implement approved CUI safeguards described in NIST 800-171. </a:t>
            </a:r>
            <a:r>
              <a:rPr lang="en-US" sz="2800" b="1" dirty="0" smtClean="0"/>
              <a:t/>
            </a:r>
            <a:br>
              <a:rPr lang="en-US" sz="2800" b="1" dirty="0" smtClean="0"/>
            </a:br>
            <a:endParaRPr lang="en-US" sz="2800" b="1" dirty="0" smtClean="0"/>
          </a:p>
          <a:p>
            <a:r>
              <a:rPr lang="en-US" sz="2800" b="1" u="sng" dirty="0" smtClean="0"/>
              <a:t>How do you get CUI</a:t>
            </a:r>
            <a:r>
              <a:rPr lang="en-US" sz="2800" b="1" dirty="0" smtClean="0"/>
              <a:t>?</a:t>
            </a:r>
          </a:p>
          <a:p>
            <a:r>
              <a:rPr lang="en-US" sz="2800" dirty="0" smtClean="0"/>
              <a:t>- When it is shared by </a:t>
            </a:r>
            <a:r>
              <a:rPr lang="en-US" sz="2800" dirty="0"/>
              <a:t>the federal </a:t>
            </a:r>
            <a:r>
              <a:rPr lang="en-US" sz="2800" dirty="0" smtClean="0"/>
              <a:t>government, sponsor or other project participants </a:t>
            </a:r>
            <a:r>
              <a:rPr lang="en-US" sz="2800" dirty="0"/>
              <a:t>with </a:t>
            </a:r>
            <a:r>
              <a:rPr lang="en-US" sz="2800" dirty="0" smtClean="0"/>
              <a:t>Caltech, or it can be Caltech generated CUI.</a:t>
            </a:r>
          </a:p>
          <a:p>
            <a:endParaRPr lang="en-US" dirty="0">
              <a:solidFill>
                <a:schemeClr val="bg2">
                  <a:lumMod val="50000"/>
                </a:schemeClr>
              </a:solidFill>
            </a:endParaRPr>
          </a:p>
          <a:p>
            <a:pPr marL="0" indent="0">
              <a:buNone/>
            </a:pPr>
            <a:endParaRPr lang="en-US" b="1" dirty="0"/>
          </a:p>
        </p:txBody>
      </p:sp>
    </p:spTree>
    <p:custDataLst>
      <p:tags r:id="rId1"/>
    </p:custDataLst>
    <p:extLst>
      <p:ext uri="{BB962C8B-B14F-4D97-AF65-F5344CB8AC3E}">
        <p14:creationId xmlns:p14="http://schemas.microsoft.com/office/powerpoint/2010/main" val="227508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086" y="205366"/>
            <a:ext cx="8911687" cy="1280890"/>
          </a:xfrm>
        </p:spPr>
        <p:txBody>
          <a:bodyPr>
            <a:noAutofit/>
          </a:bodyPr>
          <a:lstStyle/>
          <a:p>
            <a:r>
              <a:rPr lang="en-US" sz="3500" u="sng" dirty="0" smtClean="0"/>
              <a:t>Controlled Unclassified Information (CUI): Marking Language Implications for the PI</a:t>
            </a:r>
            <a:endParaRPr lang="en-US" sz="3500" u="sng" dirty="0"/>
          </a:p>
        </p:txBody>
      </p:sp>
      <p:sp>
        <p:nvSpPr>
          <p:cNvPr id="3" name="Content Placeholder 2"/>
          <p:cNvSpPr>
            <a:spLocks noGrp="1"/>
          </p:cNvSpPr>
          <p:nvPr>
            <p:ph idx="1"/>
          </p:nvPr>
        </p:nvSpPr>
        <p:spPr>
          <a:xfrm>
            <a:off x="2059373" y="2013959"/>
            <a:ext cx="8915400" cy="4344112"/>
          </a:xfrm>
        </p:spPr>
        <p:txBody>
          <a:bodyPr>
            <a:normAutofit fontScale="92500" lnSpcReduction="10000"/>
          </a:bodyPr>
          <a:lstStyle/>
          <a:p>
            <a:pPr>
              <a:buFont typeface="Wingdings" panose="05000000000000000000" pitchFamily="2" charset="2"/>
              <a:buChar char="Ø"/>
            </a:pPr>
            <a:endParaRPr lang="en-US" sz="2400" b="1" dirty="0" smtClean="0"/>
          </a:p>
          <a:p>
            <a:pPr>
              <a:buFont typeface="Wingdings" panose="05000000000000000000" pitchFamily="2" charset="2"/>
              <a:buChar char="Ø"/>
            </a:pPr>
            <a:r>
              <a:rPr lang="en-US" sz="2400" b="1" dirty="0" smtClean="0"/>
              <a:t>CUI MARKING LANGUAGE</a:t>
            </a:r>
            <a:r>
              <a:rPr lang="en-US" sz="2400" dirty="0" smtClean="0"/>
              <a:t>:  </a:t>
            </a:r>
          </a:p>
          <a:p>
            <a:pPr lvl="1">
              <a:buFont typeface="Wingdings" panose="05000000000000000000" pitchFamily="2" charset="2"/>
              <a:buChar char="Ø"/>
            </a:pPr>
            <a:r>
              <a:rPr lang="en-US" sz="2200" dirty="0" smtClean="0"/>
              <a:t>Your PI may receive information that is marked with CUI Dissemination Control Marking Language.  </a:t>
            </a:r>
          </a:p>
          <a:p>
            <a:pPr lvl="1">
              <a:buFont typeface="Wingdings" panose="05000000000000000000" pitchFamily="2" charset="2"/>
              <a:buChar char="Ø"/>
            </a:pPr>
            <a:r>
              <a:rPr lang="en-US" sz="2200" dirty="0" smtClean="0"/>
              <a:t>Your PI may be requested by the government or the sponsor to use CUI restrictive marking language on his/her research results.</a:t>
            </a:r>
            <a:br>
              <a:rPr lang="en-US" sz="2200" dirty="0" smtClean="0"/>
            </a:br>
            <a:endParaRPr lang="en-US" sz="2200" dirty="0" smtClean="0"/>
          </a:p>
          <a:p>
            <a:pPr>
              <a:buFont typeface="Wingdings" panose="05000000000000000000" pitchFamily="2" charset="2"/>
              <a:buChar char="Ø"/>
            </a:pPr>
            <a:r>
              <a:rPr lang="en-US" b="1" dirty="0" smtClean="0"/>
              <a:t>IMPLICATIONS OF CUI MARKING LANGUAGE ON CALTECH RESEARCH RESULTS</a:t>
            </a:r>
            <a:r>
              <a:rPr lang="en-US" dirty="0" smtClean="0"/>
              <a:t>:  Caltech </a:t>
            </a:r>
            <a:r>
              <a:rPr lang="en-US" dirty="0"/>
              <a:t>generated CUI can result in dissemination, access and publication restrictions</a:t>
            </a:r>
            <a:r>
              <a:rPr lang="en-US" dirty="0" smtClean="0"/>
              <a:t>!</a:t>
            </a:r>
            <a:br>
              <a:rPr lang="en-US" dirty="0" smtClean="0"/>
            </a:br>
            <a:endParaRPr lang="en-US" dirty="0"/>
          </a:p>
          <a:p>
            <a:pPr>
              <a:buFont typeface="Wingdings" panose="05000000000000000000" pitchFamily="2" charset="2"/>
              <a:buChar char="Ø"/>
            </a:pPr>
            <a:r>
              <a:rPr lang="en-US" b="1" dirty="0" smtClean="0">
                <a:solidFill>
                  <a:schemeClr val="tx1"/>
                </a:solidFill>
              </a:rPr>
              <a:t>CUI REQUIRES SPECIFIC GOVERNMENT IMPOSED SAFEGUARDING REQUIREMENTS: </a:t>
            </a:r>
            <a:r>
              <a:rPr lang="en-US" dirty="0">
                <a:solidFill>
                  <a:schemeClr val="bg2">
                    <a:lumMod val="50000"/>
                  </a:schemeClr>
                </a:solidFill>
              </a:rPr>
              <a:t>CUI must be safeguarded according to NIST Special Publication 800-171.</a:t>
            </a: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solidFill>
                <a:schemeClr val="tx1"/>
              </a:solidFill>
            </a:endParaRPr>
          </a:p>
          <a:p>
            <a:pPr>
              <a:buFont typeface="Wingdings" panose="05000000000000000000" pitchFamily="2" charset="2"/>
              <a:buChar char="Ø"/>
            </a:pPr>
            <a:endParaRPr lang="en-US" b="1" dirty="0" smtClean="0">
              <a:solidFill>
                <a:schemeClr val="bg2">
                  <a:lumMod val="50000"/>
                </a:schemeClr>
              </a:solidFill>
            </a:endParaRPr>
          </a:p>
          <a:p>
            <a:endParaRPr lang="en-US" dirty="0"/>
          </a:p>
        </p:txBody>
      </p:sp>
    </p:spTree>
    <p:custDataLst>
      <p:tags r:id="rId1"/>
    </p:custDataLst>
    <p:extLst>
      <p:ext uri="{BB962C8B-B14F-4D97-AF65-F5344CB8AC3E}">
        <p14:creationId xmlns:p14="http://schemas.microsoft.com/office/powerpoint/2010/main" val="1945807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449" y="359191"/>
            <a:ext cx="8911687" cy="1280890"/>
          </a:xfrm>
        </p:spPr>
        <p:txBody>
          <a:bodyPr/>
          <a:lstStyle/>
          <a:p>
            <a:r>
              <a:rPr lang="en-US" u="sng" dirty="0" smtClean="0"/>
              <a:t>Example of CUI Marking Language</a:t>
            </a:r>
            <a:endParaRPr lang="en-US" sz="2000" u="sng" dirty="0"/>
          </a:p>
        </p:txBody>
      </p:sp>
      <p:sp>
        <p:nvSpPr>
          <p:cNvPr id="3" name="Content Placeholder 2"/>
          <p:cNvSpPr>
            <a:spLocks noGrp="1"/>
          </p:cNvSpPr>
          <p:nvPr>
            <p:ph idx="1"/>
          </p:nvPr>
        </p:nvSpPr>
        <p:spPr>
          <a:xfrm>
            <a:off x="2170468" y="1535393"/>
            <a:ext cx="8915400" cy="4395387"/>
          </a:xfrm>
        </p:spPr>
        <p:txBody>
          <a:bodyPr>
            <a:normAutofit fontScale="92500" lnSpcReduction="10000"/>
          </a:bodyPr>
          <a:lstStyle/>
          <a:p>
            <a:r>
              <a:rPr lang="en-US" b="1" dirty="0" smtClean="0"/>
              <a:t>DoD Instruction 5230.24, Distribution Statements &amp; Their Corresponding Reasons for Use</a:t>
            </a:r>
          </a:p>
          <a:p>
            <a:endParaRPr lang="en-US" b="1" dirty="0" smtClean="0"/>
          </a:p>
          <a:p>
            <a:r>
              <a:rPr lang="en-US" b="1" dirty="0" smtClean="0">
                <a:solidFill>
                  <a:schemeClr val="tx1"/>
                </a:solidFill>
              </a:rPr>
              <a:t>“DISTRIBUTION B</a:t>
            </a:r>
            <a:r>
              <a:rPr lang="en-US" dirty="0" smtClean="0">
                <a:solidFill>
                  <a:schemeClr val="tx1"/>
                </a:solidFill>
              </a:rPr>
              <a:t>:  </a:t>
            </a:r>
            <a:r>
              <a:rPr lang="en-US" i="1" dirty="0" smtClean="0">
                <a:solidFill>
                  <a:schemeClr val="bg2">
                    <a:lumMod val="50000"/>
                  </a:schemeClr>
                </a:solidFill>
              </a:rPr>
              <a:t>Distribution Authorized to U.S. Government Agencies (reason)(date of determination).  Other request for this document shall be referred to (controlling DoD office).”</a:t>
            </a:r>
          </a:p>
          <a:p>
            <a:endParaRPr lang="en-US" dirty="0"/>
          </a:p>
          <a:p>
            <a:r>
              <a:rPr lang="en-US" b="1" dirty="0" smtClean="0">
                <a:solidFill>
                  <a:schemeClr val="tx1"/>
                </a:solidFill>
              </a:rPr>
              <a:t>“DISTRIBUTION C</a:t>
            </a:r>
            <a:r>
              <a:rPr lang="en-US" dirty="0" smtClean="0">
                <a:solidFill>
                  <a:schemeClr val="tx1"/>
                </a:solidFill>
              </a:rPr>
              <a:t>:  </a:t>
            </a:r>
            <a:r>
              <a:rPr lang="en-US" i="1" dirty="0" smtClean="0">
                <a:solidFill>
                  <a:schemeClr val="bg2">
                    <a:lumMod val="50000"/>
                  </a:schemeClr>
                </a:solidFill>
              </a:rPr>
              <a:t>Distribution authorized to U.S. Government Agencies and their contractors (reason)(date of determination). Other request for this document shall be referred to (controlling DoD office).”</a:t>
            </a:r>
          </a:p>
          <a:p>
            <a:endParaRPr lang="en-US" i="1" dirty="0" smtClean="0"/>
          </a:p>
          <a:p>
            <a:endParaRPr lang="en-US" i="1" dirty="0"/>
          </a:p>
          <a:p>
            <a:r>
              <a:rPr lang="en-US" sz="1800" u="sng" dirty="0" smtClean="0"/>
              <a:t>Resources</a:t>
            </a:r>
            <a:r>
              <a:rPr lang="en-US" sz="1800" dirty="0" smtClean="0"/>
              <a:t>: DTIC’s Web Page:  </a:t>
            </a:r>
            <a:r>
              <a:rPr lang="en-US" sz="1800" dirty="0" smtClean="0">
                <a:hlinkClick r:id="rId3"/>
              </a:rPr>
              <a:t>http://www.dtic.mil/dtic/submit/distribution_limitations_and statements.html</a:t>
            </a:r>
            <a:endParaRPr lang="en-US" sz="1800" dirty="0" smtClean="0"/>
          </a:p>
          <a:p>
            <a:endParaRPr lang="en-US" dirty="0"/>
          </a:p>
        </p:txBody>
      </p:sp>
    </p:spTree>
    <p:custDataLst>
      <p:tags r:id="rId1"/>
    </p:custDataLst>
    <p:extLst>
      <p:ext uri="{BB962C8B-B14F-4D97-AF65-F5344CB8AC3E}">
        <p14:creationId xmlns:p14="http://schemas.microsoft.com/office/powerpoint/2010/main" val="38245133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749" y="132780"/>
            <a:ext cx="10058400" cy="1012808"/>
          </a:xfrm>
        </p:spPr>
        <p:txBody>
          <a:bodyPr/>
          <a:lstStyle/>
          <a:p>
            <a:r>
              <a:rPr lang="en-US" u="sng" dirty="0" smtClean="0"/>
              <a:t>CUI Snapshot: How did we get here?</a:t>
            </a:r>
            <a:endParaRPr lang="en-US"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0129021"/>
              </p:ext>
            </p:extLst>
          </p:nvPr>
        </p:nvGraphicFramePr>
        <p:xfrm>
          <a:off x="1464749" y="1145587"/>
          <a:ext cx="10058400" cy="5229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92279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639" y="231004"/>
            <a:ext cx="8911687" cy="1280890"/>
          </a:xfrm>
        </p:spPr>
        <p:txBody>
          <a:bodyPr>
            <a:normAutofit fontScale="90000"/>
          </a:bodyPr>
          <a:lstStyle/>
          <a:p>
            <a:r>
              <a:rPr lang="en-US" u="sng" dirty="0" smtClean="0"/>
              <a:t>CUI Review and NIST 800-171 Compliant Security Implementation Process</a:t>
            </a:r>
            <a:endParaRPr lang="en-US"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9257827"/>
              </p:ext>
            </p:extLst>
          </p:nvPr>
        </p:nvGraphicFramePr>
        <p:xfrm>
          <a:off x="2255926" y="1612307"/>
          <a:ext cx="8915400"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79878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932" y="210272"/>
            <a:ext cx="10058400" cy="1137936"/>
          </a:xfrm>
        </p:spPr>
        <p:txBody>
          <a:bodyPr>
            <a:normAutofit/>
          </a:bodyPr>
          <a:lstStyle/>
          <a:p>
            <a:r>
              <a:rPr lang="en-US" u="sng" dirty="0" smtClean="0"/>
              <a:t>What</a:t>
            </a:r>
            <a:r>
              <a:rPr lang="en-US" u="sng" dirty="0"/>
              <a:t> </a:t>
            </a:r>
            <a:r>
              <a:rPr lang="en-US" u="sng" dirty="0" smtClean="0"/>
              <a:t>are some of the PI’s responsibilities?</a:t>
            </a:r>
            <a:endParaRPr lang="en-US" u="sng" dirty="0"/>
          </a:p>
        </p:txBody>
      </p:sp>
      <p:sp>
        <p:nvSpPr>
          <p:cNvPr id="3" name="Content Placeholder 2"/>
          <p:cNvSpPr>
            <a:spLocks noGrp="1"/>
          </p:cNvSpPr>
          <p:nvPr>
            <p:ph idx="1"/>
          </p:nvPr>
        </p:nvSpPr>
        <p:spPr>
          <a:xfrm>
            <a:off x="1644211" y="1140262"/>
            <a:ext cx="10058400" cy="5482729"/>
          </a:xfrm>
        </p:spPr>
        <p:txBody>
          <a:bodyPr>
            <a:normAutofit fontScale="92500" lnSpcReduction="20000"/>
          </a:bodyPr>
          <a:lstStyle/>
          <a:p>
            <a:r>
              <a:rPr lang="en-US" b="1" dirty="0"/>
              <a:t>What are </a:t>
            </a:r>
            <a:r>
              <a:rPr lang="en-US" b="1" dirty="0" smtClean="0"/>
              <a:t>some of the </a:t>
            </a:r>
            <a:r>
              <a:rPr lang="en-US" b="1" dirty="0"/>
              <a:t>Caltech PI’s </a:t>
            </a:r>
            <a:r>
              <a:rPr lang="en-US" b="1" dirty="0" smtClean="0"/>
              <a:t>responsibilities when receiving or generating CUI?</a:t>
            </a:r>
            <a:endParaRPr lang="en-US" b="1" dirty="0"/>
          </a:p>
          <a:p>
            <a:r>
              <a:rPr lang="en-US" dirty="0" smtClean="0"/>
              <a:t>The PI must implement and ensure that the approved NIST 800-171 compliant security plan is followed by all members of his/her project research team for the life of the project, or for as long as CUI information is retained on campus.  Export control requirements will most likely also apply.  Whenever possible, the PI should return the CUI to the source.  Cyber incidents or access violations must be reported immediately.  </a:t>
            </a:r>
          </a:p>
          <a:p>
            <a:r>
              <a:rPr lang="en-US" b="1" dirty="0" smtClean="0"/>
              <a:t>What if no CUI is expected at the start of the project award and later the PI expects to receive or to generate CUI and there is no IT Security NIST 800-171 approved CUI safeguarding </a:t>
            </a:r>
            <a:r>
              <a:rPr lang="en-US" b="1" dirty="0"/>
              <a:t>p</a:t>
            </a:r>
            <a:r>
              <a:rPr lang="en-US" b="1" dirty="0" smtClean="0"/>
              <a:t>lan in place?  </a:t>
            </a:r>
          </a:p>
          <a:p>
            <a:r>
              <a:rPr lang="en-US" dirty="0"/>
              <a:t>P</a:t>
            </a:r>
            <a:r>
              <a:rPr lang="en-US" dirty="0" smtClean="0"/>
              <a:t>rior to receiving or generating CUI, PI must immediately notify OSR. OSR will notify Export Compliance and IMSS IT Security Director about the need to establish a NIST 800-171 with PI.</a:t>
            </a:r>
          </a:p>
          <a:p>
            <a:pPr marL="0" indent="0">
              <a:buNone/>
            </a:pPr>
            <a:r>
              <a:rPr lang="en-US" b="1" dirty="0" smtClean="0"/>
              <a:t>What is IMSS Security’s role?</a:t>
            </a:r>
            <a:endParaRPr lang="en-US" b="1" dirty="0"/>
          </a:p>
          <a:p>
            <a:r>
              <a:rPr lang="en-US" dirty="0"/>
              <a:t>-IMSS IT Security Director and </a:t>
            </a:r>
            <a:r>
              <a:rPr lang="en-US" dirty="0" smtClean="0"/>
              <a:t>the PI will work together to determine whether: based on the project and the scope of the CUI, whether Caltech PI can meet the IT CUI safeguarding obligations of NIST 800-171. IMSS approved IT security plan must be in place prior to acceptance of the award or CUI.</a:t>
            </a:r>
          </a:p>
          <a:p>
            <a:pPr marL="0" indent="0">
              <a:buNone/>
            </a:pPr>
            <a:r>
              <a:rPr lang="en-US" b="1" dirty="0" smtClean="0"/>
              <a:t>What about Export Controls?</a:t>
            </a:r>
            <a:endParaRPr lang="en-US" b="1" dirty="0"/>
          </a:p>
          <a:p>
            <a:pPr marL="0" indent="0">
              <a:buNone/>
            </a:pPr>
            <a:r>
              <a:rPr lang="en-US" dirty="0" smtClean="0"/>
              <a:t>- The Export Office is responsible for the </a:t>
            </a:r>
            <a:r>
              <a:rPr lang="en-US" dirty="0"/>
              <a:t>review </a:t>
            </a:r>
            <a:r>
              <a:rPr lang="en-US" dirty="0" smtClean="0"/>
              <a:t>of the CUI, export classification, license determination and export </a:t>
            </a:r>
            <a:r>
              <a:rPr lang="en-US" dirty="0"/>
              <a:t>compliance implementation </a:t>
            </a:r>
            <a:r>
              <a:rPr lang="en-US" dirty="0" smtClean="0"/>
              <a:t>process; the majority of CUI falls under the “sensitive”, or “export controlled” information category.</a:t>
            </a:r>
          </a:p>
          <a:p>
            <a:pPr marL="0" indent="0">
              <a:buNone/>
            </a:pPr>
            <a:endParaRPr lang="en-US" dirty="0"/>
          </a:p>
        </p:txBody>
      </p:sp>
    </p:spTree>
    <p:custDataLst>
      <p:tags r:id="rId1"/>
    </p:custDataLst>
    <p:extLst>
      <p:ext uri="{BB962C8B-B14F-4D97-AF65-F5344CB8AC3E}">
        <p14:creationId xmlns:p14="http://schemas.microsoft.com/office/powerpoint/2010/main" val="6621281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828496" y="1121635"/>
            <a:ext cx="8915399" cy="2262781"/>
          </a:xfrm>
        </p:spPr>
        <p:txBody>
          <a:bodyPr>
            <a:normAutofit/>
          </a:bodyPr>
          <a:lstStyle/>
          <a:p>
            <a:r>
              <a:rPr lang="en-US" sz="6000" u="sng" dirty="0" smtClean="0"/>
              <a:t>QUESTIONS?</a:t>
            </a:r>
            <a:endParaRPr lang="en-US" sz="6000" u="sng" dirty="0"/>
          </a:p>
        </p:txBody>
      </p:sp>
      <p:sp>
        <p:nvSpPr>
          <p:cNvPr id="5" name="Subtitle 4"/>
          <p:cNvSpPr>
            <a:spLocks noGrp="1"/>
          </p:cNvSpPr>
          <p:nvPr>
            <p:ph type="subTitle" idx="1"/>
          </p:nvPr>
        </p:nvSpPr>
        <p:spPr>
          <a:xfrm>
            <a:off x="3349789" y="4392818"/>
            <a:ext cx="8915399" cy="1126283"/>
          </a:xfrm>
        </p:spPr>
        <p:txBody>
          <a:bodyPr/>
          <a:lstStyle/>
          <a:p>
            <a:r>
              <a:rPr lang="en-US" dirty="0" smtClean="0">
                <a:hlinkClick r:id="rId3"/>
              </a:rPr>
              <a:t>EXPORT@CALTECH.EDU</a:t>
            </a:r>
            <a:endParaRPr lang="en-US" dirty="0" smtClean="0"/>
          </a:p>
          <a:p>
            <a:endParaRPr lang="en-US" dirty="0"/>
          </a:p>
        </p:txBody>
      </p:sp>
    </p:spTree>
    <p:custDataLst>
      <p:tags r:id="rId1"/>
    </p:custDataLst>
    <p:extLst>
      <p:ext uri="{BB962C8B-B14F-4D97-AF65-F5344CB8AC3E}">
        <p14:creationId xmlns:p14="http://schemas.microsoft.com/office/powerpoint/2010/main" val="109937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8005" y="342099"/>
            <a:ext cx="8911687" cy="1280890"/>
          </a:xfrm>
        </p:spPr>
        <p:txBody>
          <a:bodyPr/>
          <a:lstStyle/>
          <a:p>
            <a:r>
              <a:rPr lang="en-US" u="sng" dirty="0" smtClean="0"/>
              <a:t>Terms you should know . . .</a:t>
            </a:r>
            <a:endParaRPr lang="en-US" u="sng" dirty="0"/>
          </a:p>
        </p:txBody>
      </p:sp>
      <p:sp>
        <p:nvSpPr>
          <p:cNvPr id="3" name="Content Placeholder 2"/>
          <p:cNvSpPr>
            <a:spLocks noGrp="1"/>
          </p:cNvSpPr>
          <p:nvPr>
            <p:ph idx="1"/>
          </p:nvPr>
        </p:nvSpPr>
        <p:spPr>
          <a:xfrm>
            <a:off x="2324292" y="1622989"/>
            <a:ext cx="8915400" cy="4410342"/>
          </a:xfrm>
        </p:spPr>
        <p:txBody>
          <a:bodyPr>
            <a:normAutofit/>
          </a:bodyPr>
          <a:lstStyle/>
          <a:p>
            <a:r>
              <a:rPr lang="en-US" b="1" dirty="0" smtClean="0"/>
              <a:t>“CUI” – Controlled Unclassified Information</a:t>
            </a:r>
          </a:p>
          <a:p>
            <a:r>
              <a:rPr lang="en-US" b="1" dirty="0" smtClean="0"/>
              <a:t>NIST Special Publication 800-171 (National Institute of Standards and Technology) </a:t>
            </a:r>
            <a:r>
              <a:rPr lang="en-US" dirty="0" smtClean="0"/>
              <a:t>– Is a publication that defines security requirements for protecting </a:t>
            </a:r>
            <a:r>
              <a:rPr lang="en-US" b="1" dirty="0" smtClean="0"/>
              <a:t>Controlled Unclassified Information (“CUI”)</a:t>
            </a:r>
            <a:r>
              <a:rPr lang="en-US" dirty="0" smtClean="0"/>
              <a:t> in nonfederal information systems including institutions of higher learning. It provides a standardized and uniform set of requirements for all CUI security needs for nonfederal systems</a:t>
            </a:r>
          </a:p>
          <a:p>
            <a:r>
              <a:rPr lang="en-US" b="1" dirty="0" smtClean="0"/>
              <a:t>What </a:t>
            </a:r>
            <a:r>
              <a:rPr lang="en-US" b="1" dirty="0"/>
              <a:t>is “7012 clause”? </a:t>
            </a:r>
            <a:r>
              <a:rPr lang="en-US" dirty="0"/>
              <a:t>It is a DFAR contract clause </a:t>
            </a:r>
            <a:r>
              <a:rPr lang="en-US" dirty="0" smtClean="0"/>
              <a:t>is one way that Caltech is contractually bound in </a:t>
            </a:r>
            <a:r>
              <a:rPr lang="en-US" dirty="0"/>
              <a:t>some federal awards </a:t>
            </a:r>
            <a:r>
              <a:rPr lang="en-US" dirty="0" smtClean="0"/>
              <a:t>to follow strict </a:t>
            </a:r>
            <a:r>
              <a:rPr lang="en-US" dirty="0"/>
              <a:t>safeguarding requirements pursuant to the guidance and requirements described in NIST Special Publication 800-171</a:t>
            </a:r>
            <a:r>
              <a:rPr lang="en-US" dirty="0" smtClean="0"/>
              <a:t>.</a:t>
            </a:r>
            <a:endParaRPr lang="en-US" dirty="0"/>
          </a:p>
        </p:txBody>
      </p:sp>
    </p:spTree>
    <p:custDataLst>
      <p:tags r:id="rId1"/>
    </p:custDataLst>
    <p:extLst>
      <p:ext uri="{BB962C8B-B14F-4D97-AF65-F5344CB8AC3E}">
        <p14:creationId xmlns:p14="http://schemas.microsoft.com/office/powerpoint/2010/main" val="41586742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636" y="231004"/>
            <a:ext cx="8911687" cy="1280890"/>
          </a:xfrm>
        </p:spPr>
        <p:txBody>
          <a:bodyPr/>
          <a:lstStyle/>
          <a:p>
            <a:r>
              <a:rPr lang="en-US" u="sng" dirty="0" smtClean="0"/>
              <a:t>CUI Categories at a Glance</a:t>
            </a:r>
            <a:endParaRPr lang="en-US" u="sng" dirty="0"/>
          </a:p>
        </p:txBody>
      </p:sp>
      <p:sp>
        <p:nvSpPr>
          <p:cNvPr id="3" name="Content Placeholder 2"/>
          <p:cNvSpPr>
            <a:spLocks noGrp="1"/>
          </p:cNvSpPr>
          <p:nvPr>
            <p:ph idx="1"/>
          </p:nvPr>
        </p:nvSpPr>
        <p:spPr>
          <a:xfrm>
            <a:off x="1670636" y="1290782"/>
            <a:ext cx="10058400" cy="4768186"/>
          </a:xfrm>
        </p:spPr>
        <p:txBody>
          <a:bodyPr>
            <a:normAutofit fontScale="92500" lnSpcReduction="10000"/>
          </a:bodyPr>
          <a:lstStyle/>
          <a:p>
            <a:r>
              <a:rPr lang="en-US" sz="2400" b="1" dirty="0"/>
              <a:t>What are </a:t>
            </a:r>
            <a:r>
              <a:rPr lang="en-US" sz="2400" b="1" dirty="0" smtClean="0"/>
              <a:t>some examples of </a:t>
            </a:r>
            <a:r>
              <a:rPr lang="en-US" sz="2400" b="1" dirty="0"/>
              <a:t>CUI </a:t>
            </a:r>
            <a:r>
              <a:rPr lang="en-US" sz="2400" b="1" dirty="0" smtClean="0"/>
              <a:t>categories?</a:t>
            </a:r>
            <a:endParaRPr lang="en-US" sz="2400" dirty="0"/>
          </a:p>
          <a:p>
            <a:pPr lvl="0">
              <a:buFont typeface="Arial" panose="020B0604020202020204" pitchFamily="34" charset="0"/>
              <a:buChar char="•"/>
            </a:pPr>
            <a:r>
              <a:rPr lang="en-US" dirty="0" smtClean="0"/>
              <a:t>Agriculture </a:t>
            </a:r>
            <a:r>
              <a:rPr lang="en-US" dirty="0"/>
              <a:t>(agricultural operation, farming projects, etc.)</a:t>
            </a:r>
          </a:p>
          <a:p>
            <a:pPr lvl="0">
              <a:buFont typeface="Arial" panose="020B0604020202020204" pitchFamily="34" charset="0"/>
              <a:buChar char="•"/>
            </a:pPr>
            <a:r>
              <a:rPr lang="en-US" b="1" dirty="0"/>
              <a:t>Controlled Technical Information</a:t>
            </a:r>
            <a:endParaRPr lang="en-US" dirty="0"/>
          </a:p>
          <a:p>
            <a:pPr lvl="0">
              <a:buFont typeface="Arial" panose="020B0604020202020204" pitchFamily="34" charset="0"/>
              <a:buChar char="•"/>
            </a:pPr>
            <a:r>
              <a:rPr lang="en-US" b="1" dirty="0"/>
              <a:t>Critical Infrastructure (chemical terrorism vulnerability information, critical energy infrastructure, etc.)</a:t>
            </a:r>
            <a:endParaRPr lang="en-US" dirty="0"/>
          </a:p>
          <a:p>
            <a:pPr lvl="0">
              <a:buFont typeface="Arial" panose="020B0604020202020204" pitchFamily="34" charset="0"/>
              <a:buChar char="•"/>
            </a:pPr>
            <a:r>
              <a:rPr lang="en-US" dirty="0"/>
              <a:t>Emergency Management</a:t>
            </a:r>
          </a:p>
          <a:p>
            <a:pPr lvl="0">
              <a:buFont typeface="Arial" panose="020B0604020202020204" pitchFamily="34" charset="0"/>
              <a:buChar char="•"/>
            </a:pPr>
            <a:r>
              <a:rPr lang="en-US" b="1" dirty="0"/>
              <a:t>Export Control:  </a:t>
            </a:r>
            <a:endParaRPr lang="en-US" dirty="0"/>
          </a:p>
          <a:p>
            <a:pPr lvl="1"/>
            <a:r>
              <a:rPr lang="en-US" b="1" dirty="0"/>
              <a:t>Sub-category – “Research”:  Related to the systematic investigation into and study of materials and sources in order to establish facts and reach new conclusions.</a:t>
            </a:r>
            <a:endParaRPr lang="en-US" dirty="0"/>
          </a:p>
          <a:p>
            <a:pPr>
              <a:buFont typeface="Arial" panose="020B0604020202020204" pitchFamily="34" charset="0"/>
              <a:buChar char="•"/>
            </a:pPr>
            <a:r>
              <a:rPr lang="en-US" b="1" dirty="0"/>
              <a:t>Financial (bank secrecy, electronic fund transfers, etc.)</a:t>
            </a:r>
          </a:p>
          <a:p>
            <a:pPr>
              <a:buFont typeface="Arial" panose="020B0604020202020204" pitchFamily="34" charset="0"/>
              <a:buChar char="•"/>
            </a:pPr>
            <a:r>
              <a:rPr lang="en-US" b="1" dirty="0"/>
              <a:t>Geodetic Product Information (imagery, imagery intelligence, etc.)</a:t>
            </a:r>
            <a:endParaRPr lang="en-US" dirty="0"/>
          </a:p>
          <a:p>
            <a:pPr>
              <a:buFont typeface="Arial" panose="020B0604020202020204" pitchFamily="34" charset="0"/>
              <a:buChar char="•"/>
            </a:pPr>
            <a:r>
              <a:rPr lang="en-US" b="1" dirty="0"/>
              <a:t>Immigration</a:t>
            </a:r>
          </a:p>
          <a:p>
            <a:pPr>
              <a:buFont typeface="Arial" panose="020B0604020202020204" pitchFamily="34" charset="0"/>
              <a:buChar char="•"/>
            </a:pPr>
            <a:r>
              <a:rPr lang="en-US" b="1" dirty="0"/>
              <a:t>Information Systems Vulnerability Information</a:t>
            </a:r>
            <a:endParaRPr lang="en-US" dirty="0"/>
          </a:p>
          <a:p>
            <a:pPr>
              <a:buFont typeface="Arial" panose="020B0604020202020204" pitchFamily="34" charset="0"/>
              <a:buChar char="•"/>
            </a:pPr>
            <a:r>
              <a:rPr lang="en-US" b="1" dirty="0"/>
              <a:t>Intelligence</a:t>
            </a:r>
            <a:endParaRPr lang="en-US" dirty="0"/>
          </a:p>
          <a:p>
            <a:endParaRPr lang="en-US" dirty="0"/>
          </a:p>
        </p:txBody>
      </p:sp>
    </p:spTree>
    <p:custDataLst>
      <p:tags r:id="rId1"/>
    </p:custDataLst>
    <p:extLst>
      <p:ext uri="{BB962C8B-B14F-4D97-AF65-F5344CB8AC3E}">
        <p14:creationId xmlns:p14="http://schemas.microsoft.com/office/powerpoint/2010/main" val="16920856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922" y="273733"/>
            <a:ext cx="8911687" cy="1280890"/>
          </a:xfrm>
        </p:spPr>
        <p:txBody>
          <a:bodyPr/>
          <a:lstStyle/>
          <a:p>
            <a:r>
              <a:rPr lang="en-US" u="sng" dirty="0" smtClean="0"/>
              <a:t>CUI Categories (cont’d)</a:t>
            </a:r>
            <a:endParaRPr lang="en-US" u="sng" dirty="0"/>
          </a:p>
        </p:txBody>
      </p:sp>
      <p:sp>
        <p:nvSpPr>
          <p:cNvPr id="3" name="Content Placeholder 2"/>
          <p:cNvSpPr>
            <a:spLocks noGrp="1"/>
          </p:cNvSpPr>
          <p:nvPr>
            <p:ph idx="1"/>
          </p:nvPr>
        </p:nvSpPr>
        <p:spPr>
          <a:xfrm>
            <a:off x="2649032" y="1441390"/>
            <a:ext cx="8915400" cy="4737219"/>
          </a:xfrm>
        </p:spPr>
        <p:txBody>
          <a:bodyPr>
            <a:normAutofit lnSpcReduction="10000"/>
          </a:bodyPr>
          <a:lstStyle/>
          <a:p>
            <a:pPr lvl="0">
              <a:buFont typeface="Arial" panose="020B0604020202020204" pitchFamily="34" charset="0"/>
              <a:buChar char="•"/>
            </a:pPr>
            <a:r>
              <a:rPr lang="en-US" b="1" dirty="0"/>
              <a:t>International Agreements (protected agreements defined by the government)</a:t>
            </a:r>
          </a:p>
          <a:p>
            <a:pPr lvl="0">
              <a:buFont typeface="Arial" panose="020B0604020202020204" pitchFamily="34" charset="0"/>
              <a:buChar char="•"/>
            </a:pPr>
            <a:r>
              <a:rPr lang="en-US" dirty="0"/>
              <a:t>Law Enforcement</a:t>
            </a:r>
          </a:p>
          <a:p>
            <a:pPr lvl="0">
              <a:buFont typeface="Arial" panose="020B0604020202020204" pitchFamily="34" charset="0"/>
              <a:buChar char="•"/>
            </a:pPr>
            <a:r>
              <a:rPr lang="en-US" dirty="0"/>
              <a:t>Info related to Judicial Proceedings</a:t>
            </a:r>
          </a:p>
          <a:p>
            <a:pPr lvl="0">
              <a:buFont typeface="Arial" panose="020B0604020202020204" pitchFamily="34" charset="0"/>
              <a:buChar char="•"/>
            </a:pPr>
            <a:r>
              <a:rPr lang="en-US" dirty="0"/>
              <a:t>NATO designated agreements</a:t>
            </a:r>
          </a:p>
          <a:p>
            <a:pPr lvl="0">
              <a:buFont typeface="Arial" panose="020B0604020202020204" pitchFamily="34" charset="0"/>
              <a:buChar char="•"/>
            </a:pPr>
            <a:r>
              <a:rPr lang="en-US" b="1" dirty="0"/>
              <a:t>Nuclear (nuclear reactors, materials or security)</a:t>
            </a:r>
            <a:endParaRPr lang="en-US" dirty="0"/>
          </a:p>
          <a:p>
            <a:pPr lvl="0">
              <a:buFont typeface="Arial" panose="020B0604020202020204" pitchFamily="34" charset="0"/>
              <a:buChar char="•"/>
            </a:pPr>
            <a:r>
              <a:rPr lang="en-US" b="1" dirty="0"/>
              <a:t>Patent (invention secrecy orders, etc.)</a:t>
            </a:r>
          </a:p>
          <a:p>
            <a:pPr lvl="0">
              <a:buFont typeface="Arial" panose="020B0604020202020204" pitchFamily="34" charset="0"/>
              <a:buChar char="•"/>
            </a:pPr>
            <a:r>
              <a:rPr lang="en-US" b="1" dirty="0"/>
              <a:t>Privacy (military, death records, etc.)</a:t>
            </a:r>
          </a:p>
          <a:p>
            <a:pPr lvl="0">
              <a:buFont typeface="Arial" panose="020B0604020202020204" pitchFamily="34" charset="0"/>
              <a:buChar char="•"/>
            </a:pPr>
            <a:r>
              <a:rPr lang="en-US" b="1" dirty="0"/>
              <a:t>Proprietary Business Information (trade secrets, performance specs, etc.)</a:t>
            </a:r>
            <a:endParaRPr lang="en-US" dirty="0"/>
          </a:p>
          <a:p>
            <a:pPr lvl="0">
              <a:buFont typeface="Arial" panose="020B0604020202020204" pitchFamily="34" charset="0"/>
              <a:buChar char="•"/>
            </a:pPr>
            <a:r>
              <a:rPr lang="en-US" b="1" dirty="0"/>
              <a:t>Safety Act Information (anti-terrorism activities)</a:t>
            </a:r>
            <a:endParaRPr lang="en-US" dirty="0"/>
          </a:p>
          <a:p>
            <a:pPr lvl="0">
              <a:buFont typeface="Arial" panose="020B0604020202020204" pitchFamily="34" charset="0"/>
              <a:buChar char="•"/>
            </a:pPr>
            <a:r>
              <a:rPr lang="en-US" b="1" dirty="0"/>
              <a:t>Statistical (census, certain surveys)</a:t>
            </a:r>
          </a:p>
          <a:p>
            <a:pPr lvl="0">
              <a:buFont typeface="Arial" panose="020B0604020202020204" pitchFamily="34" charset="0"/>
              <a:buChar char="•"/>
            </a:pPr>
            <a:r>
              <a:rPr lang="en-US" dirty="0"/>
              <a:t>Tax (taxpayer info)</a:t>
            </a:r>
          </a:p>
          <a:p>
            <a:pPr lvl="0">
              <a:buFont typeface="Arial" panose="020B0604020202020204" pitchFamily="34" charset="0"/>
              <a:buChar char="•"/>
            </a:pPr>
            <a:r>
              <a:rPr lang="en-US" dirty="0"/>
              <a:t>Transportation (sensitive information, railroad info) </a:t>
            </a:r>
          </a:p>
          <a:p>
            <a:endParaRPr lang="en-US" dirty="0"/>
          </a:p>
        </p:txBody>
      </p:sp>
    </p:spTree>
    <p:custDataLst>
      <p:tags r:id="rId1"/>
    </p:custDataLst>
    <p:extLst>
      <p:ext uri="{BB962C8B-B14F-4D97-AF65-F5344CB8AC3E}">
        <p14:creationId xmlns:p14="http://schemas.microsoft.com/office/powerpoint/2010/main" val="3158869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9902" y="-206787"/>
            <a:ext cx="10000736" cy="7250421"/>
          </a:xfrm>
        </p:spPr>
      </p:pic>
    </p:spTree>
    <p:extLst>
      <p:ext uri="{BB962C8B-B14F-4D97-AF65-F5344CB8AC3E}">
        <p14:creationId xmlns:p14="http://schemas.microsoft.com/office/powerpoint/2010/main" val="3105414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302" y="85458"/>
            <a:ext cx="10058400" cy="1737360"/>
          </a:xfrm>
        </p:spPr>
        <p:txBody>
          <a:bodyPr>
            <a:normAutofit/>
          </a:bodyPr>
          <a:lstStyle/>
          <a:p>
            <a:r>
              <a:rPr lang="en-US" u="sng" dirty="0" smtClean="0"/>
              <a:t>Protecting Controlled Unclassified Information in Nonfederal Information Systems and Organizations (NIST 800-171)</a:t>
            </a:r>
            <a:endParaRPr lang="en-US" u="sng" dirty="0"/>
          </a:p>
        </p:txBody>
      </p:sp>
      <p:sp>
        <p:nvSpPr>
          <p:cNvPr id="3" name="Text Placeholder 2"/>
          <p:cNvSpPr>
            <a:spLocks noGrp="1"/>
          </p:cNvSpPr>
          <p:nvPr>
            <p:ph type="body" idx="1"/>
          </p:nvPr>
        </p:nvSpPr>
        <p:spPr>
          <a:xfrm>
            <a:off x="2764292" y="1882998"/>
            <a:ext cx="3992732" cy="576262"/>
          </a:xfrm>
        </p:spPr>
        <p:txBody>
          <a:bodyPr/>
          <a:lstStyle/>
          <a:p>
            <a:r>
              <a:rPr lang="en-US" dirty="0" smtClean="0"/>
              <a:t>Chapter 3				</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a:t>3.1 Access Controls</a:t>
            </a:r>
          </a:p>
          <a:p>
            <a:r>
              <a:rPr lang="en-US" dirty="0"/>
              <a:t>3.2 Awareness and Training</a:t>
            </a:r>
          </a:p>
          <a:p>
            <a:r>
              <a:rPr lang="en-US" dirty="0"/>
              <a:t>3.3 Audit and Accountability</a:t>
            </a:r>
          </a:p>
          <a:p>
            <a:r>
              <a:rPr lang="en-US" dirty="0"/>
              <a:t>3.4 Configuration Management</a:t>
            </a:r>
          </a:p>
          <a:p>
            <a:r>
              <a:rPr lang="en-US" dirty="0"/>
              <a:t>3.5 Identification and Authentication</a:t>
            </a:r>
          </a:p>
          <a:p>
            <a:r>
              <a:rPr lang="en-US" dirty="0"/>
              <a:t>3.6 Incident Response</a:t>
            </a:r>
          </a:p>
          <a:p>
            <a:r>
              <a:rPr lang="en-US" dirty="0"/>
              <a:t>3.7 Maintenance</a:t>
            </a:r>
          </a:p>
          <a:p>
            <a:r>
              <a:rPr lang="en-US" dirty="0"/>
              <a:t>3.8 Media Protection</a:t>
            </a:r>
          </a:p>
          <a:p>
            <a:r>
              <a:rPr lang="en-US" dirty="0"/>
              <a:t>3.9 Personnel Security </a:t>
            </a:r>
          </a:p>
          <a:p>
            <a:endParaRPr lang="en-US" dirty="0"/>
          </a:p>
        </p:txBody>
      </p:sp>
      <p:sp>
        <p:nvSpPr>
          <p:cNvPr id="5" name="Text Placeholder 4"/>
          <p:cNvSpPr>
            <a:spLocks noGrp="1"/>
          </p:cNvSpPr>
          <p:nvPr>
            <p:ph type="body" sz="quarter" idx="3"/>
          </p:nvPr>
        </p:nvSpPr>
        <p:spPr>
          <a:xfrm>
            <a:off x="7438263" y="1896147"/>
            <a:ext cx="3999001" cy="576262"/>
          </a:xfrm>
        </p:spPr>
        <p:txBody>
          <a:bodyPr/>
          <a:lstStyle/>
          <a:p>
            <a:r>
              <a:rPr lang="en-US" dirty="0" smtClean="0"/>
              <a:t>The requirements</a:t>
            </a:r>
            <a:endParaRPr lang="en-US" dirty="0"/>
          </a:p>
        </p:txBody>
      </p:sp>
      <p:sp>
        <p:nvSpPr>
          <p:cNvPr id="6" name="Content Placeholder 5"/>
          <p:cNvSpPr>
            <a:spLocks noGrp="1"/>
          </p:cNvSpPr>
          <p:nvPr>
            <p:ph sz="quarter" idx="4"/>
          </p:nvPr>
        </p:nvSpPr>
        <p:spPr/>
        <p:txBody>
          <a:bodyPr/>
          <a:lstStyle/>
          <a:p>
            <a:r>
              <a:rPr lang="en-US" dirty="0" smtClean="0"/>
              <a:t>3.10 Physical Protection</a:t>
            </a:r>
          </a:p>
          <a:p>
            <a:r>
              <a:rPr lang="en-US" dirty="0" smtClean="0"/>
              <a:t>3.11 Risk Assessment</a:t>
            </a:r>
          </a:p>
          <a:p>
            <a:r>
              <a:rPr lang="en-US" dirty="0" smtClean="0"/>
              <a:t>3.12 Security Assessment</a:t>
            </a:r>
          </a:p>
          <a:p>
            <a:r>
              <a:rPr lang="en-US" dirty="0" smtClean="0"/>
              <a:t>3.13 System and Communications Protection</a:t>
            </a:r>
          </a:p>
          <a:p>
            <a:r>
              <a:rPr lang="en-US" dirty="0" smtClean="0"/>
              <a:t>3.14 Systems and Information Integrity</a:t>
            </a:r>
            <a:endParaRPr lang="en-US" dirty="0"/>
          </a:p>
        </p:txBody>
      </p:sp>
    </p:spTree>
    <p:custDataLst>
      <p:tags r:id="rId1"/>
    </p:custDataLst>
    <p:extLst>
      <p:ext uri="{BB962C8B-B14F-4D97-AF65-F5344CB8AC3E}">
        <p14:creationId xmlns:p14="http://schemas.microsoft.com/office/powerpoint/2010/main" val="1088031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906" y="239550"/>
            <a:ext cx="8911687" cy="1280890"/>
          </a:xfrm>
        </p:spPr>
        <p:txBody>
          <a:bodyPr>
            <a:normAutofit fontScale="90000"/>
          </a:bodyPr>
          <a:lstStyle/>
          <a:p>
            <a:r>
              <a:rPr lang="en-US" u="sng" dirty="0" smtClean="0"/>
              <a:t>Example of CUI Controls from </a:t>
            </a:r>
            <a:r>
              <a:rPr lang="en-US" u="sng" dirty="0"/>
              <a:t>NIST 800-171: </a:t>
            </a:r>
            <a:r>
              <a:rPr lang="en-US" u="sng" dirty="0" smtClean="0"/>
              <a:t>“Chapter </a:t>
            </a:r>
            <a:r>
              <a:rPr lang="en-US" u="sng" dirty="0"/>
              <a:t>3 </a:t>
            </a:r>
            <a:r>
              <a:rPr lang="en-US" u="sng" dirty="0" smtClean="0"/>
              <a:t>-- 3.10 PHYSICAL PROTECTION”</a:t>
            </a:r>
            <a:endParaRPr lang="en-US" u="sng" dirty="0"/>
          </a:p>
        </p:txBody>
      </p:sp>
      <p:sp>
        <p:nvSpPr>
          <p:cNvPr id="3" name="Content Placeholder 2"/>
          <p:cNvSpPr>
            <a:spLocks noGrp="1"/>
          </p:cNvSpPr>
          <p:nvPr>
            <p:ph idx="1"/>
          </p:nvPr>
        </p:nvSpPr>
        <p:spPr>
          <a:xfrm>
            <a:off x="2546483" y="1637944"/>
            <a:ext cx="8915400" cy="4660306"/>
          </a:xfrm>
        </p:spPr>
        <p:txBody>
          <a:bodyPr>
            <a:normAutofit fontScale="92500"/>
          </a:bodyPr>
          <a:lstStyle/>
          <a:p>
            <a:r>
              <a:rPr lang="en-US" b="1" dirty="0" smtClean="0"/>
              <a:t>“3.10 </a:t>
            </a:r>
            <a:r>
              <a:rPr lang="en-US" b="1" dirty="0"/>
              <a:t>PHYSICAL PROTECTION</a:t>
            </a:r>
          </a:p>
          <a:p>
            <a:r>
              <a:rPr lang="en-US" u="sng" dirty="0"/>
              <a:t>Basic Security Requirements</a:t>
            </a:r>
            <a:endParaRPr lang="en-US" dirty="0"/>
          </a:p>
          <a:p>
            <a:r>
              <a:rPr lang="en-US" u="sng" dirty="0" smtClean="0"/>
              <a:t>3.10.1</a:t>
            </a:r>
            <a:r>
              <a:rPr lang="en-US" dirty="0" smtClean="0"/>
              <a:t> </a:t>
            </a:r>
            <a:r>
              <a:rPr lang="en-US" dirty="0"/>
              <a:t>Limit physical access to organizational information systems, equipment, and the respective </a:t>
            </a:r>
            <a:r>
              <a:rPr lang="en-US" dirty="0" smtClean="0"/>
              <a:t>operating </a:t>
            </a:r>
            <a:r>
              <a:rPr lang="en-US" dirty="0"/>
              <a:t>environments to authorized individuals.</a:t>
            </a:r>
          </a:p>
          <a:p>
            <a:r>
              <a:rPr lang="en-US" u="sng" dirty="0"/>
              <a:t>3.10.2</a:t>
            </a:r>
            <a:r>
              <a:rPr lang="en-US" dirty="0"/>
              <a:t> Protect and monitor the physical facility and support infrastructure for those information systems.</a:t>
            </a:r>
          </a:p>
          <a:p>
            <a:r>
              <a:rPr lang="en-US" u="sng" dirty="0"/>
              <a:t>3.10.3</a:t>
            </a:r>
            <a:r>
              <a:rPr lang="en-US" dirty="0"/>
              <a:t> Escort visitors and monitor visitor activity. </a:t>
            </a:r>
          </a:p>
          <a:p>
            <a:r>
              <a:rPr lang="en-US" u="sng" dirty="0"/>
              <a:t>3.10.4</a:t>
            </a:r>
            <a:r>
              <a:rPr lang="en-US" dirty="0"/>
              <a:t> Maintain audit logs of physical access. </a:t>
            </a:r>
          </a:p>
          <a:p>
            <a:r>
              <a:rPr lang="en-US" u="sng" dirty="0"/>
              <a:t>3.10.5 </a:t>
            </a:r>
            <a:r>
              <a:rPr lang="en-US" dirty="0"/>
              <a:t>Control and manage physical access devices.</a:t>
            </a:r>
          </a:p>
          <a:p>
            <a:r>
              <a:rPr lang="en-US" u="sng" dirty="0"/>
              <a:t>3.10.6</a:t>
            </a:r>
            <a:r>
              <a:rPr lang="en-US" dirty="0"/>
              <a:t> Enforce safeguarding measures for CUI at alternate work sites (e.g., telework sites</a:t>
            </a:r>
            <a:r>
              <a:rPr lang="en-US" dirty="0" smtClean="0"/>
              <a:t>).”</a:t>
            </a:r>
          </a:p>
          <a:p>
            <a:endParaRPr lang="en-US" dirty="0"/>
          </a:p>
          <a:p>
            <a:r>
              <a:rPr lang="en-US" b="1" dirty="0" smtClean="0"/>
              <a:t>3.11 RISK ASSESSMENT …”</a:t>
            </a:r>
            <a:endParaRPr lang="en-US" b="1" dirty="0"/>
          </a:p>
          <a:p>
            <a:endParaRPr lang="en-US" dirty="0"/>
          </a:p>
          <a:p>
            <a:endParaRPr lang="en-US" dirty="0"/>
          </a:p>
        </p:txBody>
      </p:sp>
    </p:spTree>
    <p:custDataLst>
      <p:tags r:id="rId1"/>
    </p:custDataLst>
    <p:extLst>
      <p:ext uri="{BB962C8B-B14F-4D97-AF65-F5344CB8AC3E}">
        <p14:creationId xmlns:p14="http://schemas.microsoft.com/office/powerpoint/2010/main" val="17460091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899" y="273733"/>
            <a:ext cx="8911687" cy="1280890"/>
          </a:xfrm>
        </p:spPr>
        <p:txBody>
          <a:bodyPr>
            <a:normAutofit fontScale="90000"/>
          </a:bodyPr>
          <a:lstStyle/>
          <a:p>
            <a:r>
              <a:rPr lang="en-US" dirty="0" smtClean="0"/>
              <a:t>How do you know if your PI needs to comply with NIST 800-171 Requirements?</a:t>
            </a:r>
            <a:endParaRPr lang="en-US" dirty="0"/>
          </a:p>
        </p:txBody>
      </p:sp>
      <p:sp>
        <p:nvSpPr>
          <p:cNvPr id="3" name="Content Placeholder 2"/>
          <p:cNvSpPr>
            <a:spLocks noGrp="1"/>
          </p:cNvSpPr>
          <p:nvPr>
            <p:ph idx="1"/>
          </p:nvPr>
        </p:nvSpPr>
        <p:spPr>
          <a:xfrm>
            <a:off x="1934899" y="1631122"/>
            <a:ext cx="10058400" cy="4829499"/>
          </a:xfrm>
        </p:spPr>
        <p:txBody>
          <a:bodyPr>
            <a:normAutofit/>
          </a:bodyPr>
          <a:lstStyle/>
          <a:p>
            <a:pPr>
              <a:buFont typeface="Wingdings" panose="05000000000000000000" pitchFamily="2" charset="2"/>
              <a:buChar char="Ø"/>
            </a:pPr>
            <a:r>
              <a:rPr lang="en-US" dirty="0" smtClean="0"/>
              <a:t>  </a:t>
            </a:r>
            <a:r>
              <a:rPr lang="en-US" u="sng" dirty="0" smtClean="0"/>
              <a:t>OSR</a:t>
            </a:r>
            <a:r>
              <a:rPr lang="en-US" dirty="0" smtClean="0"/>
              <a:t> will notify the PI and explain the implications of accepting an award with CUI, such as the potential publication restrictions, and the CUI safeguarding requirements associated with complying with NIST 800-171.  </a:t>
            </a:r>
            <a:r>
              <a:rPr lang="en-US" b="1" i="1" dirty="0" smtClean="0">
                <a:solidFill>
                  <a:schemeClr val="bg2">
                    <a:lumMod val="50000"/>
                  </a:schemeClr>
                </a:solidFill>
              </a:rPr>
              <a:t>Does the PI wish to proceed?</a:t>
            </a:r>
          </a:p>
          <a:p>
            <a:pPr>
              <a:buFont typeface="Wingdings" panose="05000000000000000000" pitchFamily="2" charset="2"/>
              <a:buChar char="Ø"/>
            </a:pPr>
            <a:r>
              <a:rPr lang="en-US" dirty="0" smtClean="0"/>
              <a:t>  If YES, the </a:t>
            </a:r>
            <a:r>
              <a:rPr lang="en-US" u="sng" dirty="0" smtClean="0"/>
              <a:t>IMSS IT Security Office </a:t>
            </a:r>
            <a:r>
              <a:rPr lang="en-US" dirty="0" smtClean="0"/>
              <a:t>and the </a:t>
            </a:r>
            <a:r>
              <a:rPr lang="en-US" u="sng" dirty="0" smtClean="0"/>
              <a:t>Export Compliance Office </a:t>
            </a:r>
            <a:r>
              <a:rPr lang="en-US" dirty="0" smtClean="0"/>
              <a:t>will work with the PI to establish a CUI IT security infrastructure that complies with the requirements of the NIST 800-171.  </a:t>
            </a:r>
            <a:r>
              <a:rPr lang="en-US" u="sng" dirty="0" smtClean="0"/>
              <a:t>CUI safeguarding requires IT, physical protection, access and dissemination controls</a:t>
            </a:r>
            <a:r>
              <a:rPr lang="en-US" dirty="0" smtClean="0"/>
              <a:t>.</a:t>
            </a:r>
          </a:p>
          <a:p>
            <a:pPr lvl="1"/>
            <a:r>
              <a:rPr lang="en-US" i="1" u="sng" dirty="0" smtClean="0">
                <a:solidFill>
                  <a:schemeClr val="bg2">
                    <a:lumMod val="50000"/>
                  </a:schemeClr>
                </a:solidFill>
              </a:rPr>
              <a:t>Note</a:t>
            </a:r>
            <a:r>
              <a:rPr lang="en-US" i="1" dirty="0" smtClean="0">
                <a:solidFill>
                  <a:schemeClr val="bg2">
                    <a:lumMod val="50000"/>
                  </a:schemeClr>
                </a:solidFill>
              </a:rPr>
              <a:t>:  The Caltech IMSS IT Security Director must approve the security implementation plan prior to accepting the award. </a:t>
            </a:r>
            <a:r>
              <a:rPr lang="en-US" b="1" i="1" dirty="0">
                <a:solidFill>
                  <a:schemeClr val="bg2">
                    <a:lumMod val="50000"/>
                  </a:schemeClr>
                </a:solidFill>
              </a:rPr>
              <a:t>Does the PI wish to </a:t>
            </a:r>
            <a:r>
              <a:rPr lang="en-US" b="1" i="1" dirty="0" smtClean="0">
                <a:solidFill>
                  <a:schemeClr val="bg2">
                    <a:lumMod val="50000"/>
                  </a:schemeClr>
                </a:solidFill>
              </a:rPr>
              <a:t>proceed with the IMSS CUI security infrastructure; export control requirements?</a:t>
            </a:r>
            <a:endParaRPr lang="en-US" b="1" i="1" dirty="0">
              <a:solidFill>
                <a:schemeClr val="bg2">
                  <a:lumMod val="50000"/>
                </a:schemeClr>
              </a:solidFill>
            </a:endParaRPr>
          </a:p>
          <a:p>
            <a:pPr>
              <a:buFont typeface="Wingdings" panose="05000000000000000000" pitchFamily="2" charset="2"/>
              <a:buChar char="Ø"/>
            </a:pPr>
            <a:r>
              <a:rPr lang="en-US" dirty="0" smtClean="0"/>
              <a:t>  The </a:t>
            </a:r>
            <a:r>
              <a:rPr lang="en-US" u="sng" dirty="0" smtClean="0"/>
              <a:t>Award’s “Comment Section</a:t>
            </a:r>
            <a:r>
              <a:rPr lang="en-US" dirty="0" smtClean="0"/>
              <a:t>” will have a note that reminds the PI that his/her award is subject to CUI Safeguarding of Information requirements in accordance with the NIST 800-171.</a:t>
            </a:r>
          </a:p>
          <a:p>
            <a:endParaRPr lang="en-US" dirty="0"/>
          </a:p>
        </p:txBody>
      </p:sp>
    </p:spTree>
    <p:custDataLst>
      <p:tags r:id="rId1"/>
    </p:custDataLst>
    <p:extLst>
      <p:ext uri="{BB962C8B-B14F-4D97-AF65-F5344CB8AC3E}">
        <p14:creationId xmlns:p14="http://schemas.microsoft.com/office/powerpoint/2010/main" val="6670897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906" y="102816"/>
            <a:ext cx="8911687" cy="1280890"/>
          </a:xfrm>
        </p:spPr>
        <p:txBody>
          <a:bodyPr>
            <a:noAutofit/>
          </a:bodyPr>
          <a:lstStyle/>
          <a:p>
            <a:r>
              <a:rPr lang="en-US" sz="3000" u="sng" dirty="0" smtClean="0"/>
              <a:t>What is a CUI Designation?:  It’s the Government’s Method of Identifying </a:t>
            </a:r>
            <a:r>
              <a:rPr lang="en-US" sz="3000" u="sng" dirty="0" smtClean="0">
                <a:solidFill>
                  <a:schemeClr val="bg2">
                    <a:lumMod val="50000"/>
                  </a:schemeClr>
                </a:solidFill>
              </a:rPr>
              <a:t>“Controlled Unclassified Information (CUI)”</a:t>
            </a:r>
            <a:r>
              <a:rPr lang="en-US" sz="3000" u="sng" dirty="0" smtClean="0"/>
              <a:t> that Requires Safeguarding Controls.</a:t>
            </a:r>
            <a:endParaRPr lang="en-US" sz="3000" u="sng" dirty="0"/>
          </a:p>
        </p:txBody>
      </p:sp>
      <p:sp>
        <p:nvSpPr>
          <p:cNvPr id="3" name="Content Placeholder 2"/>
          <p:cNvSpPr>
            <a:spLocks noGrp="1"/>
          </p:cNvSpPr>
          <p:nvPr>
            <p:ph idx="1"/>
          </p:nvPr>
        </p:nvSpPr>
        <p:spPr>
          <a:xfrm>
            <a:off x="2196106" y="2253240"/>
            <a:ext cx="8915400" cy="4472299"/>
          </a:xfrm>
        </p:spPr>
        <p:txBody>
          <a:bodyPr/>
          <a:lstStyle/>
          <a:p>
            <a:pPr>
              <a:buFont typeface="Wingdings" panose="05000000000000000000" pitchFamily="2" charset="2"/>
              <a:buChar char="Ø"/>
            </a:pPr>
            <a:r>
              <a:rPr lang="en-US" dirty="0" smtClean="0"/>
              <a:t>The government has developed a disciplined and structured process for identifying the different types of information that are routinely used by federal agencies that require safeguarding.  </a:t>
            </a:r>
          </a:p>
          <a:p>
            <a:pPr>
              <a:buFont typeface="Wingdings" panose="05000000000000000000" pitchFamily="2" charset="2"/>
              <a:buChar char="Ø"/>
            </a:pPr>
            <a:r>
              <a:rPr lang="en-US" dirty="0" smtClean="0"/>
              <a:t>On 11/4/2010 the President signed Executive Order 13556, </a:t>
            </a:r>
            <a:r>
              <a:rPr lang="en-US" b="1" dirty="0" smtClean="0"/>
              <a:t>Controlled Unclassified Information  (“CUI)</a:t>
            </a:r>
            <a:r>
              <a:rPr lang="en-US" dirty="0" smtClean="0"/>
              <a:t>.  The EO established </a:t>
            </a:r>
            <a:r>
              <a:rPr lang="en-US" b="1" dirty="0" smtClean="0"/>
              <a:t>a government-wide CUI Program to standardize </a:t>
            </a:r>
            <a:r>
              <a:rPr lang="en-US" dirty="0" smtClean="0"/>
              <a:t>the way the executive branch </a:t>
            </a:r>
            <a:r>
              <a:rPr lang="en-US" b="1" dirty="0" smtClean="0"/>
              <a:t>handles unclassified information that requires protection </a:t>
            </a:r>
            <a:r>
              <a:rPr lang="en-US" dirty="0" smtClean="0"/>
              <a:t>and designed the National Archives and Records Administration (NARA) as the Executive Agent to implement the program.  </a:t>
            </a:r>
          </a:p>
          <a:p>
            <a:pPr>
              <a:buFont typeface="Wingdings" panose="05000000000000000000" pitchFamily="2" charset="2"/>
              <a:buChar char="Ø"/>
            </a:pPr>
            <a:r>
              <a:rPr lang="en-US" b="1" dirty="0" smtClean="0">
                <a:solidFill>
                  <a:schemeClr val="bg2">
                    <a:lumMod val="50000"/>
                  </a:schemeClr>
                </a:solidFill>
              </a:rPr>
              <a:t>Only information that requires safeguarding or dissemination controls pursuant to federal law, regulation, or government-wide policy may be designated as CUI.</a:t>
            </a:r>
          </a:p>
          <a:p>
            <a:endParaRPr lang="en-US" dirty="0"/>
          </a:p>
        </p:txBody>
      </p:sp>
    </p:spTree>
    <p:custDataLst>
      <p:tags r:id="rId1"/>
    </p:custDataLst>
    <p:extLst>
      <p:ext uri="{BB962C8B-B14F-4D97-AF65-F5344CB8AC3E}">
        <p14:creationId xmlns:p14="http://schemas.microsoft.com/office/powerpoint/2010/main" val="39688705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7825" y="1991437"/>
            <a:ext cx="8911687" cy="1280890"/>
          </a:xfrm>
        </p:spPr>
        <p:txBody>
          <a:bodyPr/>
          <a:lstStyle/>
          <a:p>
            <a:r>
              <a:rPr lang="en-US" u="sng" dirty="0">
                <a:latin typeface="Century Gothic" panose="020B0502020202020204" pitchFamily="34" charset="0"/>
              </a:rPr>
              <a:t>NIH Campaign to Eliminate Delinquent Technical </a:t>
            </a:r>
            <a:r>
              <a:rPr lang="en-US" u="sng" dirty="0" smtClean="0">
                <a:latin typeface="Century Gothic" panose="020B0502020202020204" pitchFamily="34" charset="0"/>
              </a:rPr>
              <a:t>Reports – Mary Gibson </a:t>
            </a:r>
            <a:endParaRPr lang="en-US" u="sng" dirty="0"/>
          </a:p>
        </p:txBody>
      </p:sp>
    </p:spTree>
    <p:extLst>
      <p:ext uri="{BB962C8B-B14F-4D97-AF65-F5344CB8AC3E}">
        <p14:creationId xmlns:p14="http://schemas.microsoft.com/office/powerpoint/2010/main" val="304019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467" y="128454"/>
            <a:ext cx="8911687" cy="1280890"/>
          </a:xfrm>
        </p:spPr>
        <p:txBody>
          <a:bodyPr/>
          <a:lstStyle/>
          <a:p>
            <a:r>
              <a:rPr lang="en-US" u="sng" dirty="0" smtClean="0"/>
              <a:t>NIH Closeouts:</a:t>
            </a:r>
            <a:endParaRPr lang="en-US" u="sng" dirty="0"/>
          </a:p>
        </p:txBody>
      </p:sp>
      <p:sp>
        <p:nvSpPr>
          <p:cNvPr id="3" name="Content Placeholder 2"/>
          <p:cNvSpPr>
            <a:spLocks noGrp="1"/>
          </p:cNvSpPr>
          <p:nvPr>
            <p:ph idx="1"/>
          </p:nvPr>
        </p:nvSpPr>
        <p:spPr>
          <a:xfrm>
            <a:off x="2606304" y="1022646"/>
            <a:ext cx="8915400" cy="5711439"/>
          </a:xfrm>
        </p:spPr>
        <p:txBody>
          <a:bodyPr>
            <a:normAutofit fontScale="85000" lnSpcReduction="10000"/>
          </a:bodyPr>
          <a:lstStyle/>
          <a:p>
            <a:pPr lvl="0"/>
            <a:r>
              <a:rPr lang="en-US" b="1" dirty="0"/>
              <a:t>We have been hearing for some time in the research administration community that closeouts were going to become a greater focus at NIH.  That time has arrived.</a:t>
            </a:r>
            <a:endParaRPr lang="en-US" dirty="0"/>
          </a:p>
          <a:p>
            <a:pPr lvl="0"/>
            <a:r>
              <a:rPr lang="en-US" b="1" dirty="0"/>
              <a:t>On November 30, 2017 NIH released Notice NOT-OD-18-107 giving the community warning they would be aggressive about delinquent reports.</a:t>
            </a:r>
            <a:endParaRPr lang="en-US" dirty="0"/>
          </a:p>
          <a:p>
            <a:pPr lvl="0"/>
            <a:r>
              <a:rPr lang="en-US" b="1" dirty="0"/>
              <a:t>In December 2017 OSR was contacted by phone and email multiple times in one week regarding delinquent final technical reports for three researchers. </a:t>
            </a:r>
            <a:endParaRPr lang="en-US" dirty="0"/>
          </a:p>
          <a:p>
            <a:pPr lvl="0"/>
            <a:r>
              <a:rPr lang="en-US" b="1" dirty="0"/>
              <a:t>NIH demanded submission of the final technical report by the end of the same day, or next day to avoid losing funding; not just funding to the specific PI, but all NIH funding to Caltech.</a:t>
            </a:r>
            <a:endParaRPr lang="en-US" dirty="0"/>
          </a:p>
          <a:p>
            <a:pPr lvl="0"/>
            <a:r>
              <a:rPr lang="en-US" b="1" dirty="0"/>
              <a:t>The additional slides are provided in the hope you will use it in your division meetings to make people aware NIH is actively and aggressively going after delinquent reports.</a:t>
            </a:r>
            <a:endParaRPr lang="en-US" dirty="0"/>
          </a:p>
          <a:p>
            <a:pPr lvl="0"/>
            <a:r>
              <a:rPr lang="en-US" b="1" dirty="0"/>
              <a:t>NIH grants office process calls for NIH to send e-mail reminders directly to the PI at the end of the period of performance, and at 120 days.  However OSR has found NIH does not always send the e-mail reminder at the end of the period of performance, and may not send a delinquent notice until 160 days out. </a:t>
            </a:r>
            <a:endParaRPr lang="en-US" dirty="0"/>
          </a:p>
          <a:p>
            <a:pPr lvl="0"/>
            <a:r>
              <a:rPr lang="en-US" b="1" dirty="0"/>
              <a:t>After 120 days NIH will perform a unilateral closeout, without Caltech reports.  They may take action that will impact future funding to the PI and to campus.</a:t>
            </a:r>
            <a:endParaRPr lang="en-US" dirty="0"/>
          </a:p>
          <a:p>
            <a:pPr lvl="0"/>
            <a:r>
              <a:rPr lang="en-US" b="1" dirty="0"/>
              <a:t>OSR is asking the grant managers to assist in reminding PIs, at the end of the period of performance, the final technical report is due within 120 days. </a:t>
            </a:r>
            <a:endParaRPr lang="en-US" dirty="0"/>
          </a:p>
          <a:p>
            <a:pPr lvl="0"/>
            <a:r>
              <a:rPr lang="en-US" b="1" dirty="0"/>
              <a:t>OSR will send PI’s and grant managers reminders within the 120 day period.  Delinquent notices will be escalated to the Chair earlier in the process.</a:t>
            </a:r>
            <a:endParaRPr lang="en-US" dirty="0"/>
          </a:p>
          <a:p>
            <a:endParaRPr lang="en-US" dirty="0"/>
          </a:p>
        </p:txBody>
      </p:sp>
    </p:spTree>
    <p:extLst>
      <p:ext uri="{BB962C8B-B14F-4D97-AF65-F5344CB8AC3E}">
        <p14:creationId xmlns:p14="http://schemas.microsoft.com/office/powerpoint/2010/main" val="25245904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930" y="0"/>
            <a:ext cx="8911687" cy="683663"/>
          </a:xfrm>
        </p:spPr>
        <p:txBody>
          <a:bodyPr>
            <a:normAutofit/>
          </a:bodyPr>
          <a:lstStyle/>
          <a:p>
            <a:r>
              <a:rPr lang="en-US" u="sng" dirty="0" smtClean="0"/>
              <a:t>NIH Enforcement of Closeout Policies </a:t>
            </a:r>
            <a:endParaRPr lang="en-US" u="sng" dirty="0"/>
          </a:p>
        </p:txBody>
      </p:sp>
      <p:sp>
        <p:nvSpPr>
          <p:cNvPr id="3" name="Content Placeholder 2"/>
          <p:cNvSpPr>
            <a:spLocks noGrp="1"/>
          </p:cNvSpPr>
          <p:nvPr>
            <p:ph idx="1"/>
          </p:nvPr>
        </p:nvSpPr>
        <p:spPr>
          <a:xfrm>
            <a:off x="2196106" y="846034"/>
            <a:ext cx="8915400" cy="6272613"/>
          </a:xfrm>
        </p:spPr>
        <p:txBody>
          <a:bodyPr>
            <a:normAutofit fontScale="47500" lnSpcReduction="20000"/>
          </a:bodyPr>
          <a:lstStyle/>
          <a:p>
            <a:pPr marL="0" indent="0">
              <a:buNone/>
            </a:pPr>
            <a:r>
              <a:rPr lang="en-US" sz="3200" dirty="0"/>
              <a:t>Notice Number: NOT-OD-18-107 </a:t>
            </a:r>
          </a:p>
          <a:p>
            <a:pPr marL="0" indent="0">
              <a:buNone/>
            </a:pPr>
            <a:r>
              <a:rPr lang="en-US" sz="3200" dirty="0"/>
              <a:t>Key Dates</a:t>
            </a:r>
            <a:br>
              <a:rPr lang="en-US" sz="3200" dirty="0"/>
            </a:br>
            <a:r>
              <a:rPr lang="en-US" sz="3200" b="1" dirty="0"/>
              <a:t>Release Date:</a:t>
            </a:r>
            <a:r>
              <a:rPr lang="en-US" sz="3200" dirty="0"/>
              <a:t> November 30, 2017</a:t>
            </a:r>
          </a:p>
          <a:p>
            <a:r>
              <a:rPr lang="en-US" sz="3200" dirty="0"/>
              <a:t>Related Announcements</a:t>
            </a:r>
            <a:br>
              <a:rPr lang="en-US" sz="3200" dirty="0"/>
            </a:br>
            <a:r>
              <a:rPr lang="en-US" sz="3200" u="sng" dirty="0">
                <a:hlinkClick r:id="rId2"/>
              </a:rPr>
              <a:t>NOT-OD-17-085</a:t>
            </a:r>
            <a:r>
              <a:rPr lang="en-US" sz="3200" dirty="0"/>
              <a:t/>
            </a:r>
            <a:br>
              <a:rPr lang="en-US" sz="3200" dirty="0"/>
            </a:br>
            <a:r>
              <a:rPr lang="en-US" sz="3200" u="sng" dirty="0">
                <a:hlinkClick r:id="rId3"/>
              </a:rPr>
              <a:t>NOT-OD-17-022</a:t>
            </a:r>
            <a:r>
              <a:rPr lang="en-US" sz="3200" dirty="0"/>
              <a:t/>
            </a:r>
            <a:br>
              <a:rPr lang="en-US" sz="3200" dirty="0"/>
            </a:br>
            <a:r>
              <a:rPr lang="en-US" sz="3200" u="sng" dirty="0">
                <a:hlinkClick r:id="rId4"/>
              </a:rPr>
              <a:t>NOT-OD-15-136</a:t>
            </a:r>
            <a:r>
              <a:rPr lang="en-US" sz="3200" dirty="0"/>
              <a:t/>
            </a:r>
            <a:br>
              <a:rPr lang="en-US" sz="3200" dirty="0"/>
            </a:br>
            <a:r>
              <a:rPr lang="en-US" sz="3200" u="sng" dirty="0">
                <a:hlinkClick r:id="rId5"/>
              </a:rPr>
              <a:t>NOT-OD-15-135</a:t>
            </a:r>
            <a:r>
              <a:rPr lang="en-US" sz="3200" dirty="0"/>
              <a:t> </a:t>
            </a:r>
            <a:br>
              <a:rPr lang="en-US" sz="3200" dirty="0"/>
            </a:br>
            <a:r>
              <a:rPr lang="en-US" sz="3200" u="sng" dirty="0">
                <a:hlinkClick r:id="rId6"/>
              </a:rPr>
              <a:t>NOT-OD-15-111</a:t>
            </a:r>
            <a:r>
              <a:rPr lang="en-US" sz="3200" dirty="0"/>
              <a:t> </a:t>
            </a:r>
            <a:br>
              <a:rPr lang="en-US" sz="3200" dirty="0"/>
            </a:br>
            <a:r>
              <a:rPr lang="en-US" sz="3200" u="sng" dirty="0">
                <a:hlinkClick r:id="rId7"/>
              </a:rPr>
              <a:t>NOT-OD-14-084</a:t>
            </a:r>
            <a:endParaRPr lang="en-US" sz="3200" dirty="0"/>
          </a:p>
          <a:p>
            <a:r>
              <a:rPr lang="en-US" sz="3200" dirty="0"/>
              <a:t>Issued by</a:t>
            </a:r>
            <a:br>
              <a:rPr lang="en-US" sz="3200" dirty="0"/>
            </a:br>
            <a:r>
              <a:rPr lang="en-US" sz="3200" dirty="0"/>
              <a:t>National Institutes of Health (</a:t>
            </a:r>
            <a:r>
              <a:rPr lang="en-US" sz="3200" u="sng" dirty="0">
                <a:hlinkClick r:id="rId8"/>
              </a:rPr>
              <a:t>NIH</a:t>
            </a:r>
            <a:r>
              <a:rPr lang="en-US" sz="3200" dirty="0"/>
              <a:t>)</a:t>
            </a:r>
          </a:p>
          <a:p>
            <a:pPr marL="0" indent="0">
              <a:buNone/>
            </a:pPr>
            <a:r>
              <a:rPr lang="en-US" sz="3200" b="1" dirty="0"/>
              <a:t>Purpose</a:t>
            </a:r>
          </a:p>
          <a:p>
            <a:r>
              <a:rPr lang="en-US" sz="3200" dirty="0"/>
              <a:t>The purpose of this Notice is to alert the NIH extramural community that NIH is strengthening enforcement of longstanding closeout requirements, outlined in the NIH Grants Policy Statement </a:t>
            </a:r>
            <a:r>
              <a:rPr lang="en-US" sz="3200" u="sng" dirty="0">
                <a:hlinkClick r:id="rId9"/>
              </a:rPr>
              <a:t>Section 8.6</a:t>
            </a:r>
            <a:r>
              <a:rPr lang="en-US" sz="3200" dirty="0"/>
              <a:t>, Closeout. NIH has consistently reminded recipients of their responsibility to submit timely, accurate final grant expenditure reports, and has communicated the critical need for recipients to reconcile cash transaction reports submitted to the HHS Payment Management System (PMS) with expenditure reports submitted to NIH.  In order to fulfill agency requirements under the Grants Oversight and New Efficiency (GONE) Act and HHS grants policy, NIH will no longer delay the closeout of awards unless the recipient submits a prior approval request to the IC providing an acceptable written justification.  Without prior approval from the awarding IC, NIH will initiate unilateral closeout for all awards that fail to meet closeout requirements within 120 days as required by the NIH Grants Policy Statement (NIH GPS) Section 8.6. </a:t>
            </a:r>
            <a:r>
              <a:rPr lang="en-US" sz="3200" b="1" dirty="0"/>
              <a:t>See below for details</a:t>
            </a:r>
            <a:r>
              <a:rPr lang="en-US" sz="3200" dirty="0"/>
              <a:t>.</a:t>
            </a:r>
          </a:p>
          <a:p>
            <a:endParaRPr lang="en-US" dirty="0"/>
          </a:p>
        </p:txBody>
      </p:sp>
    </p:spTree>
    <p:extLst>
      <p:ext uri="{BB962C8B-B14F-4D97-AF65-F5344CB8AC3E}">
        <p14:creationId xmlns:p14="http://schemas.microsoft.com/office/powerpoint/2010/main" val="39363281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6285" y="645209"/>
            <a:ext cx="8915400" cy="6212791"/>
          </a:xfrm>
        </p:spPr>
        <p:txBody>
          <a:bodyPr>
            <a:normAutofit fontScale="47500" lnSpcReduction="20000"/>
          </a:bodyPr>
          <a:lstStyle/>
          <a:p>
            <a:pPr marL="0" indent="0">
              <a:buNone/>
            </a:pPr>
            <a:r>
              <a:rPr lang="en-US" sz="2800" b="1" dirty="0" smtClean="0"/>
              <a:t>Background</a:t>
            </a:r>
            <a:endParaRPr lang="en-US" sz="2700" b="1" dirty="0" smtClean="0"/>
          </a:p>
          <a:p>
            <a:pPr marL="0" indent="0">
              <a:buNone/>
            </a:pPr>
            <a:r>
              <a:rPr lang="en-US" sz="2700" b="1" dirty="0" smtClean="0"/>
              <a:t>Recipient </a:t>
            </a:r>
            <a:r>
              <a:rPr lang="en-US" sz="2700" b="1" dirty="0"/>
              <a:t>Responsibilities</a:t>
            </a:r>
            <a:endParaRPr lang="en-US" sz="2700" dirty="0"/>
          </a:p>
          <a:p>
            <a:r>
              <a:rPr lang="en-US" sz="2700" dirty="0"/>
              <a:t>The requirement for timely closeout is generally a recipient responsibility. However, NIH may initiate unilateral closeout if a recipient does not provide timely, accurate closeout reports or does not respond timely to NIH requests to reconcile discrepancies in grant records. </a:t>
            </a:r>
          </a:p>
          <a:p>
            <a:r>
              <a:rPr lang="en-US" sz="2700" dirty="0"/>
              <a:t>NIH recipients must submit a Final Federal Financial Report (FFR), Final Research Performance Progress Report (F-RPPR), and Final Invention Statement and Certification (FIS) within 120 calendar days of the end of the period of performance (project period), as required in section </a:t>
            </a:r>
            <a:r>
              <a:rPr lang="en-US" sz="2700" u="sng" dirty="0">
                <a:hlinkClick r:id="rId2"/>
              </a:rPr>
              <a:t>8.6</a:t>
            </a:r>
            <a:r>
              <a:rPr lang="en-US" sz="2700" dirty="0"/>
              <a:t> of the NIH GPS. The reports become overdue the day after the 120 calendar day period ends. Cash transaction data continues to be submitted directly to and processed by PMS. It is the recipient's responsibility to reconcile reports submitted to PMS and to the NIH awarding Institute or Center. </a:t>
            </a:r>
          </a:p>
          <a:p>
            <a:pPr marL="0" indent="0">
              <a:buNone/>
            </a:pPr>
            <a:r>
              <a:rPr lang="en-US" sz="2700" b="1" dirty="0"/>
              <a:t>NIH Actions</a:t>
            </a:r>
            <a:endParaRPr lang="en-US" sz="2700" dirty="0"/>
          </a:p>
          <a:p>
            <a:r>
              <a:rPr lang="en-US" sz="2700" dirty="0"/>
              <a:t>NIH is committed to addressing and reducing grant closeout delays and to enhance compliance with HHS regulations and policies, and the GONE Act.  Therefore, NIH will strictly enforce its closeout policies. When recipients fail to submit timely reports, NIH will initiate unilateral closeout. It is important to note that for financial closeout, if a recipient fails to submit a final expenditure FFR, HHS policy directs NIH to close the grant using the last accepted Federal Cash Transaction Report’s cash drawdown amount. This could be considered a debt or result in disallowed costs.  In addition, failure to correct recurring reporting problems may cause NIH to take one or more actions that may include, but are not limited to, corrective actions, withholding of further awards, suspension or termination.</a:t>
            </a:r>
          </a:p>
          <a:p>
            <a:pPr marL="0" indent="0">
              <a:buNone/>
            </a:pPr>
            <a:r>
              <a:rPr lang="en-US" sz="2700" dirty="0"/>
              <a:t>Inquiries</a:t>
            </a:r>
          </a:p>
          <a:p>
            <a:pPr marL="0" indent="0">
              <a:buNone/>
            </a:pPr>
            <a:r>
              <a:rPr lang="en-US" sz="2700" dirty="0"/>
              <a:t>Please direct all inquiries to: </a:t>
            </a:r>
          </a:p>
          <a:p>
            <a:pPr marL="0" indent="0">
              <a:buNone/>
            </a:pPr>
            <a:r>
              <a:rPr lang="en-US" sz="2700" dirty="0"/>
              <a:t>Division of Grants Policy</a:t>
            </a:r>
            <a:br>
              <a:rPr lang="en-US" sz="2700" dirty="0"/>
            </a:br>
            <a:r>
              <a:rPr lang="en-US" sz="2700" dirty="0"/>
              <a:t>Office of Policy for Extramural Research Administration</a:t>
            </a:r>
            <a:br>
              <a:rPr lang="en-US" sz="2700" dirty="0"/>
            </a:br>
            <a:r>
              <a:rPr lang="en-US" sz="2700" dirty="0"/>
              <a:t>Office of Extramural Research</a:t>
            </a:r>
            <a:br>
              <a:rPr lang="en-US" sz="2700" dirty="0"/>
            </a:br>
            <a:r>
              <a:rPr lang="en-US" sz="2700" dirty="0"/>
              <a:t>Telephone: 301-435-0949</a:t>
            </a:r>
            <a:br>
              <a:rPr lang="en-US" sz="2700" dirty="0"/>
            </a:br>
            <a:r>
              <a:rPr lang="en-US" sz="2700" u="sng" dirty="0">
                <a:hlinkClick r:id="rId3"/>
              </a:rPr>
              <a:t>GrantsPolicy@od.nih.gov</a:t>
            </a:r>
            <a:endParaRPr lang="en-US" sz="2700" dirty="0"/>
          </a:p>
          <a:p>
            <a:endParaRPr lang="en-US" dirty="0"/>
          </a:p>
        </p:txBody>
      </p:sp>
    </p:spTree>
    <p:extLst>
      <p:ext uri="{BB962C8B-B14F-4D97-AF65-F5344CB8AC3E}">
        <p14:creationId xmlns:p14="http://schemas.microsoft.com/office/powerpoint/2010/main" val="37466036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646" y="145546"/>
            <a:ext cx="8911687" cy="888496"/>
          </a:xfrm>
        </p:spPr>
        <p:txBody>
          <a:bodyPr>
            <a:normAutofit fontScale="90000"/>
          </a:bodyPr>
          <a:lstStyle/>
          <a:p>
            <a:r>
              <a:rPr lang="en-US" sz="2800" u="sng" dirty="0"/>
              <a:t>NIH </a:t>
            </a:r>
            <a:r>
              <a:rPr lang="en-US" sz="2800" u="sng" dirty="0" smtClean="0"/>
              <a:t>Blog - Posted </a:t>
            </a:r>
            <a:r>
              <a:rPr lang="en-US" sz="2800" u="sng" dirty="0"/>
              <a:t>on </a:t>
            </a:r>
            <a:r>
              <a:rPr lang="en-US" sz="2800" u="sng" dirty="0">
                <a:hlinkClick r:id="rId2" tooltip="8:19 am"/>
              </a:rPr>
              <a:t>December 21, 2017</a:t>
            </a:r>
            <a:r>
              <a:rPr lang="en-US" sz="2800" u="sng" dirty="0"/>
              <a:t> by </a:t>
            </a:r>
            <a:r>
              <a:rPr lang="en-US" sz="2800" u="sng" dirty="0">
                <a:hlinkClick r:id="rId3" tooltip="View all posts by Mike Lauer"/>
              </a:rPr>
              <a:t>Mike Lauer</a:t>
            </a:r>
            <a:endParaRPr lang="en-US" sz="2800" u="sng" dirty="0"/>
          </a:p>
        </p:txBody>
      </p:sp>
      <p:sp>
        <p:nvSpPr>
          <p:cNvPr id="3" name="Content Placeholder 2"/>
          <p:cNvSpPr>
            <a:spLocks noGrp="1"/>
          </p:cNvSpPr>
          <p:nvPr>
            <p:ph idx="1"/>
          </p:nvPr>
        </p:nvSpPr>
        <p:spPr>
          <a:xfrm>
            <a:off x="2597757" y="914401"/>
            <a:ext cx="8915400" cy="5823958"/>
          </a:xfrm>
        </p:spPr>
        <p:txBody>
          <a:bodyPr>
            <a:normAutofit fontScale="70000" lnSpcReduction="20000"/>
          </a:bodyPr>
          <a:lstStyle/>
          <a:p>
            <a:r>
              <a:rPr lang="en-US" b="1" dirty="0"/>
              <a:t>The Importance of Timely Grant Closeout</a:t>
            </a:r>
            <a:endParaRPr lang="en-US" dirty="0"/>
          </a:p>
          <a:p>
            <a:r>
              <a:rPr lang="en-US" dirty="0"/>
              <a:t>At any given time, NIH staff are monitoring nearly 50,000 active grant awards. This monitoring happens throughout the grant life cycle, including once the award is over. Just as we strive to award meritorious grants as quickly as we can, it is equally important for us to ensure grant awards are taken off the books in a timely manner.  A grant that slips past its closeout due date is costly and time consuming.</a:t>
            </a:r>
          </a:p>
          <a:p>
            <a:r>
              <a:rPr lang="en-US" dirty="0"/>
              <a:t>NIH has for years highlighted the </a:t>
            </a:r>
            <a:r>
              <a:rPr lang="en-US" u="sng" dirty="0">
                <a:hlinkClick r:id="rId4"/>
              </a:rPr>
              <a:t>impact of discrepancies between final financial reports for grant closeout</a:t>
            </a:r>
            <a:r>
              <a:rPr lang="en-US" dirty="0"/>
              <a:t> and the importance of timely closeout. Ideally, we engage in a bilateral closeout with our awardees at the end of an award as described in </a:t>
            </a:r>
            <a:r>
              <a:rPr lang="en-US" u="sng" dirty="0">
                <a:hlinkClick r:id="rId5"/>
              </a:rPr>
              <a:t>Section 8.6</a:t>
            </a:r>
            <a:r>
              <a:rPr lang="en-US" u="sng" dirty="0"/>
              <a:t> of the </a:t>
            </a:r>
            <a:r>
              <a:rPr lang="en-US" dirty="0"/>
              <a:t>NIH Grants Policy Statement. This means that the awardee submits acceptable final research progress reports, expenditure reports, cash transaction reports, and invention reports within the required timeframe.</a:t>
            </a:r>
          </a:p>
          <a:p>
            <a:r>
              <a:rPr lang="en-US" dirty="0"/>
              <a:t>Most NIH grants are closed in a timely manner as required. But, unfortunately, too many grants have payment accounts that remain open beyond the time required for closeout. For each of these grants, we, and by proxy the taxpayer, pays a fee to keep the accounts in the Payment Management System open. This is money better directed elsewhere. We have taken steps to remedy the situation.</a:t>
            </a:r>
          </a:p>
          <a:p>
            <a:r>
              <a:rPr lang="en-US" dirty="0"/>
              <a:t>NIH recently issued </a:t>
            </a:r>
            <a:r>
              <a:rPr lang="en-US" u="sng" dirty="0">
                <a:hlinkClick r:id="rId6"/>
              </a:rPr>
              <a:t>NIH Guide notice (NOT-OD-18-107)</a:t>
            </a:r>
            <a:r>
              <a:rPr lang="en-US" dirty="0"/>
              <a:t> alerting the community that we are now strengthening enforcement of the longstanding closeout requirements. The notice informs the community that, in accordance with the </a:t>
            </a:r>
            <a:r>
              <a:rPr lang="en-US" b="1" u="sng" dirty="0">
                <a:hlinkClick r:id="rId7"/>
              </a:rPr>
              <a:t>Grants Oversight and New Efficiency (GONE) Act</a:t>
            </a:r>
            <a:r>
              <a:rPr lang="en-US" b="1" dirty="0"/>
              <a:t> and HHS policy, NIH will initiate unilateral closeout—i.e. closeout without receipt of acceptable final reports—for all awards that fail to meet closeout requirements within 120 calendar days.</a:t>
            </a:r>
          </a:p>
          <a:p>
            <a:r>
              <a:rPr lang="en-US" dirty="0"/>
              <a:t>We can see that this initiative is paying off—as NIH unilaterally closed a backlog of over 5,000 grant payment accounts over the last year.</a:t>
            </a:r>
          </a:p>
          <a:p>
            <a:r>
              <a:rPr lang="en-US" dirty="0"/>
              <a:t>Occasionally, awardees may </a:t>
            </a:r>
            <a:r>
              <a:rPr lang="en-US" u="sng" dirty="0">
                <a:hlinkClick r:id="rId8"/>
              </a:rPr>
              <a:t>have questions on the closeout process</a:t>
            </a:r>
            <a:r>
              <a:rPr lang="en-US" dirty="0"/>
              <a:t> or need more time to get their affairs in order. We understand that. In cases seeking an extension past the 120 days, awardees may submit a request for more time from the funding NIH Institute or Center.</a:t>
            </a:r>
          </a:p>
          <a:p>
            <a:r>
              <a:rPr lang="en-US" dirty="0"/>
              <a:t>Failing to meet the standard closeout requirements may adversely affect future funding decisions. Failure to correct recurring reporting problems may cause NIH to take one or more actions that may include, but are not limited to, corrective actions, withholding of further awards, suspension or termination.</a:t>
            </a:r>
          </a:p>
          <a:p>
            <a:r>
              <a:rPr lang="en-US" dirty="0"/>
              <a:t>We seek your continued support in managing this important grant function, as scientific and financial monitoring are key components of our role as responsible stewards of taxpayer funds.</a:t>
            </a:r>
          </a:p>
        </p:txBody>
      </p:sp>
    </p:spTree>
    <p:extLst>
      <p:ext uri="{BB962C8B-B14F-4D97-AF65-F5344CB8AC3E}">
        <p14:creationId xmlns:p14="http://schemas.microsoft.com/office/powerpoint/2010/main" val="4217363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0537" y="0"/>
            <a:ext cx="8911687" cy="504202"/>
          </a:xfrm>
        </p:spPr>
        <p:txBody>
          <a:bodyPr>
            <a:normAutofit fontScale="90000"/>
          </a:bodyPr>
          <a:lstStyle/>
          <a:p>
            <a:r>
              <a:rPr lang="en-US" sz="2800" u="sng" dirty="0"/>
              <a:t>Wednesday, December 13, 2017</a:t>
            </a:r>
            <a:r>
              <a:rPr lang="en-US" dirty="0"/>
              <a:t/>
            </a:r>
            <a:br>
              <a:rPr lang="en-US" dirty="0"/>
            </a:br>
            <a:endParaRPr lang="en-US" dirty="0"/>
          </a:p>
        </p:txBody>
      </p:sp>
      <p:sp>
        <p:nvSpPr>
          <p:cNvPr id="3" name="Content Placeholder 2"/>
          <p:cNvSpPr>
            <a:spLocks noGrp="1"/>
          </p:cNvSpPr>
          <p:nvPr>
            <p:ph idx="1"/>
          </p:nvPr>
        </p:nvSpPr>
        <p:spPr>
          <a:xfrm>
            <a:off x="1960537" y="504201"/>
            <a:ext cx="10210402" cy="6452075"/>
          </a:xfrm>
        </p:spPr>
        <p:txBody>
          <a:bodyPr>
            <a:normAutofit fontScale="70000" lnSpcReduction="20000"/>
          </a:bodyPr>
          <a:lstStyle/>
          <a:p>
            <a:pPr marL="0" indent="0">
              <a:buNone/>
            </a:pPr>
            <a:r>
              <a:rPr lang="en-US" dirty="0"/>
              <a:t>Dear Signing Official,</a:t>
            </a:r>
          </a:p>
          <a:p>
            <a:pPr marL="0" indent="0">
              <a:buNone/>
            </a:pPr>
            <a:r>
              <a:rPr lang="en-US" dirty="0" smtClean="0"/>
              <a:t>The </a:t>
            </a:r>
            <a:r>
              <a:rPr lang="en-US" dirty="0"/>
              <a:t>above referenced grant ended on 6/30/17. As reflected in the terms and conditions in the final Notice of Award, NIH grant closeout policy requires the submission of three final reports no later than 120 calendar days after termination of the grant. The above grant is </a:t>
            </a:r>
            <a:r>
              <a:rPr lang="en-US" b="1" u="sng" dirty="0"/>
              <a:t>now over 160 days delinquent</a:t>
            </a:r>
            <a:r>
              <a:rPr lang="en-US" dirty="0"/>
              <a:t>.  </a:t>
            </a:r>
          </a:p>
          <a:p>
            <a:pPr marL="0" indent="0">
              <a:buNone/>
            </a:pPr>
            <a:r>
              <a:rPr lang="en-US" dirty="0"/>
              <a:t>As stated in the NIH Grants Policy Statement 8.6, "Failure to submit timely and accurate closeout documents may affect future funding to the organization. NIH may apply enforcement actions to institutions that fail to correct recurring reporting problems." </a:t>
            </a:r>
          </a:p>
          <a:p>
            <a:pPr marL="0" indent="0">
              <a:buNone/>
            </a:pPr>
            <a:r>
              <a:rPr lang="en-US" dirty="0"/>
              <a:t>The </a:t>
            </a:r>
            <a:r>
              <a:rPr lang="en-US" b="1" dirty="0"/>
              <a:t>immediate submission</a:t>
            </a:r>
            <a:r>
              <a:rPr lang="en-US" dirty="0"/>
              <a:t> of this report is imperative. As stated in </a:t>
            </a:r>
            <a:r>
              <a:rPr lang="en-US" i="1" dirty="0"/>
              <a:t>Guide Notice NOT-OD-18-107 </a:t>
            </a:r>
            <a:r>
              <a:rPr lang="en-US" b="1" i="1" dirty="0"/>
              <a:t>NIH Enforcement of Closeout Policies</a:t>
            </a:r>
            <a:r>
              <a:rPr lang="en-US" dirty="0"/>
              <a:t>  </a:t>
            </a:r>
            <a:r>
              <a:rPr lang="en-US" u="sng" dirty="0"/>
              <a:t>NIH will initiate unilateral closeout for all awards that fail to meet closeout requirements within 120 days as required by the NIH Grants Policy Statement (NIH GPS) Section 8.6</a:t>
            </a:r>
            <a:r>
              <a:rPr lang="en-US" dirty="0"/>
              <a:t> </a:t>
            </a:r>
            <a:r>
              <a:rPr lang="en-US" u="sng" dirty="0">
                <a:hlinkClick r:id="rId2"/>
              </a:rPr>
              <a:t>https://</a:t>
            </a:r>
            <a:r>
              <a:rPr lang="en-US" u="sng" dirty="0" smtClean="0">
                <a:hlinkClick r:id="rId2"/>
              </a:rPr>
              <a:t>grants.nih.gov/grants/guide/notice-files/NOT-OD-18-107.html</a:t>
            </a:r>
            <a:endParaRPr lang="en-US" dirty="0" smtClean="0"/>
          </a:p>
          <a:p>
            <a:pPr marL="0" indent="0">
              <a:buNone/>
            </a:pPr>
            <a:r>
              <a:rPr lang="en-US" dirty="0" smtClean="0"/>
              <a:t>The following report is now </a:t>
            </a:r>
            <a:r>
              <a:rPr lang="en-US" b="1" u="sng" dirty="0" smtClean="0"/>
              <a:t>overdue</a:t>
            </a:r>
            <a:r>
              <a:rPr lang="en-US" dirty="0" smtClean="0"/>
              <a:t>:</a:t>
            </a:r>
          </a:p>
          <a:p>
            <a:pPr marL="0" indent="0">
              <a:buNone/>
            </a:pPr>
            <a:r>
              <a:rPr lang="en-US" b="1" dirty="0" smtClean="0"/>
              <a:t>Final </a:t>
            </a:r>
            <a:r>
              <a:rPr lang="en-US" b="1" dirty="0"/>
              <a:t>Research Performance Progress Report (FRPPR)</a:t>
            </a:r>
            <a:r>
              <a:rPr lang="en-US" dirty="0"/>
              <a:t>:  An FRPPR is required. As announced in </a:t>
            </a:r>
            <a:r>
              <a:rPr lang="en-US" u="sng" dirty="0">
                <a:hlinkClick r:id="rId3"/>
              </a:rPr>
              <a:t>NOT-OD-17-022</a:t>
            </a:r>
            <a:r>
              <a:rPr lang="en-US" dirty="0"/>
              <a:t> and </a:t>
            </a:r>
            <a:r>
              <a:rPr lang="en-US" u="sng" dirty="0">
                <a:hlinkClick r:id="rId4"/>
              </a:rPr>
              <a:t>NOT-OD-17-037</a:t>
            </a:r>
            <a:r>
              <a:rPr lang="en-US" dirty="0"/>
              <a:t> the Final-RPPR replaced the Final Progress Report (FPR) for closeout effective January 1, 2017. In addition, effective February 9, 2017, the NIH discontinued the policy for renewal applications whereby, “whether funded or not,” the progress report contained in the renewal application may serve in lieu of a separate final progress report. Therefore, if the recipient organization has submitted a renewal application on or before the date by which a Final-RPPR would be required for the current competitive segment, then submission of an "Interim-RPPR" via </a:t>
            </a:r>
            <a:r>
              <a:rPr lang="en-US" dirty="0" err="1"/>
              <a:t>eRA</a:t>
            </a:r>
            <a:r>
              <a:rPr lang="en-US" dirty="0"/>
              <a:t> Commons is now required. </a:t>
            </a:r>
          </a:p>
          <a:p>
            <a:pPr marL="0" indent="0">
              <a:buNone/>
            </a:pPr>
            <a:r>
              <a:rPr lang="en-US" dirty="0" smtClean="0"/>
              <a:t>In </a:t>
            </a:r>
            <a:r>
              <a:rPr lang="en-US" dirty="0"/>
              <a:t>addition, recipients will be required to adhere to the new requirement to report on Project outcomes in both the Final and Interim-RPPR. This section will be made publicly available, thus allowing recipients to provide the general public with a concise summary of the cumulative outcomes or findings of the project at the end of a competitive segment. Either the Final or Interim-RPPR must be submitted via the </a:t>
            </a:r>
            <a:r>
              <a:rPr lang="en-US" dirty="0" err="1"/>
              <a:t>eRA</a:t>
            </a:r>
            <a:r>
              <a:rPr lang="en-US" dirty="0"/>
              <a:t> Commons no later than 120 calendar days from the period of performance end date. If a recipient fails to comply with this reporting requirement, NIH may take one or more enforcement actions, such as a decision to withhold a non-competing continuation award, consistent with </a:t>
            </a:r>
            <a:r>
              <a:rPr lang="en-US" u="sng" dirty="0">
                <a:hlinkClick r:id="rId5"/>
              </a:rPr>
              <a:t>NIHGPS Chapter 8.5.2</a:t>
            </a:r>
            <a:r>
              <a:rPr lang="en-US" dirty="0" smtClean="0"/>
              <a:t>.</a:t>
            </a:r>
            <a:r>
              <a:rPr lang="en-US" dirty="0"/>
              <a:t> </a:t>
            </a:r>
          </a:p>
          <a:p>
            <a:pPr marL="0" indent="0">
              <a:buNone/>
            </a:pPr>
            <a:r>
              <a:rPr lang="en-US" dirty="0"/>
              <a:t>Additional information on Project Outcomes and how to submit the Final or Interim-RPPR can be found in the </a:t>
            </a:r>
            <a:r>
              <a:rPr lang="en-US" u="sng" dirty="0">
                <a:hlinkClick r:id="rId6"/>
              </a:rPr>
              <a:t>RPPR Instruction Guide</a:t>
            </a:r>
            <a:r>
              <a:rPr lang="en-US" dirty="0"/>
              <a:t> or on the </a:t>
            </a:r>
            <a:r>
              <a:rPr lang="en-US" u="sng" dirty="0" err="1">
                <a:hlinkClick r:id="rId7"/>
              </a:rPr>
              <a:t>eRA</a:t>
            </a:r>
            <a:r>
              <a:rPr lang="en-US" u="sng" dirty="0">
                <a:hlinkClick r:id="rId7"/>
              </a:rPr>
              <a:t> Online Help</a:t>
            </a:r>
            <a:r>
              <a:rPr lang="en-US" dirty="0"/>
              <a:t> website.  </a:t>
            </a:r>
          </a:p>
          <a:p>
            <a:pPr marL="0" indent="0">
              <a:buNone/>
            </a:pPr>
            <a:r>
              <a:rPr lang="en-US" b="1" i="1" dirty="0"/>
              <a:t>Failure to correct recurring reporting problems may cause NIH to take one or more actions that may include, but are not limited to, corrective actions, withholding of further awards, suspension or termination</a:t>
            </a:r>
            <a:r>
              <a:rPr lang="en-US" b="1" i="1" dirty="0" smtClean="0"/>
              <a:t>.</a:t>
            </a:r>
            <a:r>
              <a:rPr lang="en-US" dirty="0"/>
              <a:t> </a:t>
            </a:r>
          </a:p>
          <a:p>
            <a:pPr marL="0" indent="0">
              <a:buNone/>
            </a:pPr>
            <a:r>
              <a:rPr lang="en-US" dirty="0"/>
              <a:t>Thank you for your prompt attention to this matter. Should you have any questions, please contact me</a:t>
            </a:r>
            <a:r>
              <a:rPr lang="en-US" dirty="0" smtClean="0"/>
              <a:t>.</a:t>
            </a:r>
          </a:p>
          <a:p>
            <a:pPr marL="0" indent="0">
              <a:buNone/>
            </a:pPr>
            <a:r>
              <a:rPr lang="en-US" dirty="0" smtClean="0"/>
              <a:t>Kindest </a:t>
            </a:r>
            <a:r>
              <a:rPr lang="en-US" dirty="0"/>
              <a:t>Regards</a:t>
            </a:r>
            <a:r>
              <a:rPr lang="en-US" dirty="0" smtClean="0"/>
              <a:t>,</a:t>
            </a:r>
            <a:r>
              <a:rPr lang="en-US" dirty="0"/>
              <a:t> </a:t>
            </a:r>
          </a:p>
          <a:p>
            <a:pPr marL="0" indent="0">
              <a:buNone/>
            </a:pPr>
            <a:r>
              <a:rPr lang="en-US" dirty="0"/>
              <a:t>Grants Management Specialist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464977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6466" y="206976"/>
            <a:ext cx="8579100" cy="6629305"/>
          </a:xfrm>
        </p:spPr>
      </p:pic>
    </p:spTree>
    <p:extLst>
      <p:ext uri="{BB962C8B-B14F-4D97-AF65-F5344CB8AC3E}">
        <p14:creationId xmlns:p14="http://schemas.microsoft.com/office/powerpoint/2010/main" val="10789635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289" y="171182"/>
            <a:ext cx="5194034" cy="674851"/>
          </a:xfrm>
        </p:spPr>
        <p:txBody>
          <a:bodyPr>
            <a:normAutofit fontScale="90000"/>
          </a:bodyPr>
          <a:lstStyle/>
          <a:p>
            <a:r>
              <a:rPr lang="en-US" sz="2500" u="sng" dirty="0"/>
              <a:t>Monday, December 18, 2017</a:t>
            </a:r>
            <a:r>
              <a:rPr lang="en-US" dirty="0"/>
              <a:t/>
            </a:r>
            <a:br>
              <a:rPr lang="en-US" dirty="0"/>
            </a:br>
            <a:endParaRPr lang="en-US" dirty="0"/>
          </a:p>
        </p:txBody>
      </p:sp>
      <p:sp>
        <p:nvSpPr>
          <p:cNvPr id="3" name="Content Placeholder 2"/>
          <p:cNvSpPr>
            <a:spLocks noGrp="1"/>
          </p:cNvSpPr>
          <p:nvPr>
            <p:ph idx="1"/>
          </p:nvPr>
        </p:nvSpPr>
        <p:spPr>
          <a:xfrm>
            <a:off x="2230289" y="937188"/>
            <a:ext cx="8915400" cy="6027635"/>
          </a:xfrm>
        </p:spPr>
        <p:txBody>
          <a:bodyPr>
            <a:normAutofit lnSpcReduction="10000"/>
          </a:bodyPr>
          <a:lstStyle/>
          <a:p>
            <a:pPr marL="0" indent="0">
              <a:buNone/>
            </a:pPr>
            <a:r>
              <a:rPr lang="en-US" dirty="0"/>
              <a:t>Good Afternoon Ms. Gibson,</a:t>
            </a:r>
          </a:p>
          <a:p>
            <a:pPr marL="0" indent="0">
              <a:buNone/>
            </a:pPr>
            <a:r>
              <a:rPr lang="en-US" dirty="0"/>
              <a:t> </a:t>
            </a:r>
            <a:r>
              <a:rPr lang="en-US" dirty="0" smtClean="0"/>
              <a:t>It </a:t>
            </a:r>
            <a:r>
              <a:rPr lang="en-US" dirty="0"/>
              <a:t>was a pleasure speaking with you. Per our conversation we haven’t received a response to the email sent last week and the above </a:t>
            </a:r>
            <a:r>
              <a:rPr lang="en-US" b="1" dirty="0"/>
              <a:t>award is within days of unilateral closeout</a:t>
            </a:r>
            <a:r>
              <a:rPr lang="en-US" dirty="0"/>
              <a:t> which </a:t>
            </a:r>
            <a:r>
              <a:rPr lang="en-US" b="1" dirty="0"/>
              <a:t>occurs automatically at 181 days delinquent</a:t>
            </a:r>
            <a:r>
              <a:rPr lang="en-US" dirty="0"/>
              <a:t>. It is imperative to </a:t>
            </a:r>
            <a:r>
              <a:rPr lang="en-US" b="1" dirty="0"/>
              <a:t>submit the outstanding FRPPR</a:t>
            </a:r>
            <a:r>
              <a:rPr lang="en-US" dirty="0"/>
              <a:t> to prevent this from happening. Please encourage the PI to submit the FRPPR by tomorrow.  </a:t>
            </a:r>
          </a:p>
          <a:p>
            <a:pPr marL="0" indent="0">
              <a:buNone/>
            </a:pPr>
            <a:r>
              <a:rPr lang="en-US" dirty="0"/>
              <a:t>The role of Grants Management is to assist institutions with </a:t>
            </a:r>
            <a:r>
              <a:rPr lang="en-US" i="1" dirty="0"/>
              <a:t>avoiding unilateral closeout</a:t>
            </a:r>
            <a:r>
              <a:rPr lang="en-US" dirty="0"/>
              <a:t>. I sincerely appreciate your understanding</a:t>
            </a:r>
            <a:r>
              <a:rPr lang="en-US" dirty="0" smtClean="0"/>
              <a:t>.</a:t>
            </a:r>
            <a:r>
              <a:rPr lang="en-US" dirty="0"/>
              <a:t> </a:t>
            </a:r>
          </a:p>
          <a:p>
            <a:pPr marL="0" indent="0">
              <a:buNone/>
            </a:pPr>
            <a:r>
              <a:rPr lang="en-US" dirty="0"/>
              <a:t>Have a good day</a:t>
            </a:r>
            <a:r>
              <a:rPr lang="en-US" dirty="0" smtClean="0"/>
              <a:t>,</a:t>
            </a:r>
            <a:r>
              <a:rPr lang="en-US" dirty="0"/>
              <a:t> </a:t>
            </a:r>
          </a:p>
          <a:p>
            <a:pPr marL="0" indent="0">
              <a:buNone/>
            </a:pPr>
            <a:r>
              <a:rPr lang="en-US" dirty="0"/>
              <a:t>Grants Management Specialist</a:t>
            </a:r>
          </a:p>
          <a:p>
            <a:pPr marL="0" indent="0">
              <a:buNone/>
            </a:pPr>
            <a:r>
              <a:rPr lang="en-US" i="1" u="sng" dirty="0"/>
              <a:t>National Institute of Biomedical Imaging and Bioengineering</a:t>
            </a:r>
            <a:endParaRPr lang="en-US" dirty="0"/>
          </a:p>
          <a:p>
            <a:pPr marL="0" indent="0">
              <a:buNone/>
            </a:pPr>
            <a:r>
              <a:rPr lang="en-US" b="1" dirty="0"/>
              <a:t>NIH</a:t>
            </a:r>
            <a:endParaRPr lang="en-US" dirty="0"/>
          </a:p>
          <a:p>
            <a:pPr marL="0" indent="0">
              <a:buNone/>
            </a:pPr>
            <a:r>
              <a:rPr lang="en-US" dirty="0"/>
              <a:t>   </a:t>
            </a:r>
          </a:p>
          <a:p>
            <a:pPr marL="0" indent="0">
              <a:buNone/>
            </a:pPr>
            <a:r>
              <a:rPr lang="en-US" dirty="0"/>
              <a:t> </a:t>
            </a:r>
            <a:r>
              <a:rPr lang="en-US" dirty="0" smtClean="0"/>
              <a:t>This </a:t>
            </a:r>
            <a:r>
              <a:rPr lang="en-US" dirty="0"/>
              <a:t>e-mail message, including attachments, may contain confidential, proprietary, or export controlled information.   Unauthorized disclosure, distribution or other use is prohibited unless expressly authorized.  If you believe you received this message in error, and are not an intended recipient, please notify the sender immediately and permanently delete this e-mail and attachments from your systems.</a:t>
            </a:r>
          </a:p>
          <a:p>
            <a:endParaRPr lang="en-US" dirty="0"/>
          </a:p>
        </p:txBody>
      </p:sp>
    </p:spTree>
    <p:extLst>
      <p:ext uri="{BB962C8B-B14F-4D97-AF65-F5344CB8AC3E}">
        <p14:creationId xmlns:p14="http://schemas.microsoft.com/office/powerpoint/2010/main" val="10479866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2457"/>
            <a:ext cx="8911687" cy="1280890"/>
          </a:xfrm>
        </p:spPr>
        <p:txBody>
          <a:bodyPr/>
          <a:lstStyle/>
          <a:p>
            <a:r>
              <a:rPr lang="en-US" u="sng" dirty="0" smtClean="0"/>
              <a:t>New NSF Proposal Submission Requirements – David Mayo</a:t>
            </a:r>
            <a:endParaRPr lang="en-US" u="sng" dirty="0"/>
          </a:p>
        </p:txBody>
      </p:sp>
      <p:sp>
        <p:nvSpPr>
          <p:cNvPr id="3" name="Content Placeholder 2"/>
          <p:cNvSpPr>
            <a:spLocks noGrp="1"/>
          </p:cNvSpPr>
          <p:nvPr>
            <p:ph idx="1"/>
          </p:nvPr>
        </p:nvSpPr>
        <p:spPr>
          <a:xfrm>
            <a:off x="2592925" y="1749039"/>
            <a:ext cx="8915400" cy="4267200"/>
          </a:xfrm>
        </p:spPr>
        <p:txBody>
          <a:bodyPr>
            <a:normAutofit/>
          </a:bodyPr>
          <a:lstStyle/>
          <a:p>
            <a:r>
              <a:rPr lang="en-US" sz="2200" dirty="0" smtClean="0"/>
              <a:t>Can be found in 2018 NSF Proposal and Award Policy and Procedure Guide (PAPPG)</a:t>
            </a:r>
          </a:p>
          <a:p>
            <a:pPr marL="914400" lvl="2" indent="0">
              <a:buNone/>
            </a:pPr>
            <a:r>
              <a:rPr lang="en-US" sz="2200" dirty="0"/>
              <a:t>https://</a:t>
            </a:r>
            <a:r>
              <a:rPr lang="en-US" sz="2200" dirty="0" smtClean="0"/>
              <a:t>www.nsf.gov/pubs/policydocs/pappg18_1/nsf18_1.pdf</a:t>
            </a:r>
          </a:p>
          <a:p>
            <a:r>
              <a:rPr lang="en-US" sz="2200" dirty="0" smtClean="0"/>
              <a:t>Includes summary of significant changes</a:t>
            </a:r>
          </a:p>
          <a:p>
            <a:r>
              <a:rPr lang="en-US" sz="2200" dirty="0" smtClean="0"/>
              <a:t>Effective with proposals submitted on or after January 29, 2018</a:t>
            </a:r>
          </a:p>
          <a:p>
            <a:r>
              <a:rPr lang="en-US" sz="2200" dirty="0" smtClean="0"/>
              <a:t>New requirements will be validated within FastLane</a:t>
            </a:r>
          </a:p>
          <a:p>
            <a:pPr marL="457200" lvl="1" indent="0">
              <a:buNone/>
            </a:pPr>
            <a:r>
              <a:rPr lang="en-US" sz="2200" dirty="0" smtClean="0"/>
              <a:t>FastLane </a:t>
            </a:r>
            <a:r>
              <a:rPr lang="en-US" sz="2200" i="1" dirty="0" smtClean="0"/>
              <a:t>not</a:t>
            </a:r>
            <a:r>
              <a:rPr lang="en-US" sz="2200" dirty="0" smtClean="0"/>
              <a:t> permit submission if errors exist!!</a:t>
            </a:r>
          </a:p>
        </p:txBody>
      </p:sp>
    </p:spTree>
    <p:extLst>
      <p:ext uri="{BB962C8B-B14F-4D97-AF65-F5344CB8AC3E}">
        <p14:creationId xmlns:p14="http://schemas.microsoft.com/office/powerpoint/2010/main" val="15504691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6012" y="196820"/>
            <a:ext cx="8911687" cy="1280890"/>
          </a:xfrm>
        </p:spPr>
        <p:txBody>
          <a:bodyPr/>
          <a:lstStyle/>
          <a:p>
            <a:r>
              <a:rPr lang="en-US" u="sng" dirty="0" smtClean="0"/>
              <a:t>New NSF Proposal Submission Requirements </a:t>
            </a:r>
            <a:r>
              <a:rPr lang="en-US" sz="3200" u="sng" dirty="0"/>
              <a:t>(cont.)</a:t>
            </a:r>
            <a:endParaRPr lang="en-US" u="sng" dirty="0"/>
          </a:p>
        </p:txBody>
      </p:sp>
      <p:sp>
        <p:nvSpPr>
          <p:cNvPr id="3" name="Content Placeholder 2"/>
          <p:cNvSpPr>
            <a:spLocks noGrp="1"/>
          </p:cNvSpPr>
          <p:nvPr>
            <p:ph idx="1"/>
          </p:nvPr>
        </p:nvSpPr>
        <p:spPr>
          <a:xfrm>
            <a:off x="2623395" y="1800314"/>
            <a:ext cx="8915400" cy="4591940"/>
          </a:xfrm>
        </p:spPr>
        <p:txBody>
          <a:bodyPr>
            <a:noAutofit/>
          </a:bodyPr>
          <a:lstStyle/>
          <a:p>
            <a:r>
              <a:rPr lang="en-US" sz="2200" dirty="0" smtClean="0"/>
              <a:t>Collaborators and Other Affiliations section</a:t>
            </a:r>
          </a:p>
          <a:p>
            <a:pPr lvl="1"/>
            <a:r>
              <a:rPr lang="en-US" sz="2200" dirty="0" smtClean="0"/>
              <a:t>If required by program announcement, must use NSF-provided template</a:t>
            </a:r>
          </a:p>
          <a:p>
            <a:r>
              <a:rPr lang="en-US" sz="2200" dirty="0" smtClean="0"/>
              <a:t>Intellectual Merit</a:t>
            </a:r>
          </a:p>
          <a:p>
            <a:pPr lvl="1"/>
            <a:r>
              <a:rPr lang="en-US" sz="2200" dirty="0" smtClean="0"/>
              <a:t>Long-standing component within the Project Description</a:t>
            </a:r>
          </a:p>
          <a:p>
            <a:pPr lvl="1"/>
            <a:r>
              <a:rPr lang="en-US" sz="2200" dirty="0" smtClean="0"/>
              <a:t>Now must be identified with a specific header of “Intellectual Merit”</a:t>
            </a:r>
          </a:p>
          <a:p>
            <a:r>
              <a:rPr lang="en-US" sz="2200" dirty="0" smtClean="0"/>
              <a:t>Budget Justification page </a:t>
            </a:r>
            <a:r>
              <a:rPr lang="en-US" sz="2200" dirty="0"/>
              <a:t>l</a:t>
            </a:r>
            <a:r>
              <a:rPr lang="en-US" sz="2200" dirty="0" smtClean="0"/>
              <a:t>imit</a:t>
            </a:r>
          </a:p>
          <a:p>
            <a:pPr lvl="1"/>
            <a:r>
              <a:rPr lang="en-US" sz="2200" dirty="0" smtClean="0"/>
              <a:t>Increased from 3 pages to 5 pages per participating institution</a:t>
            </a:r>
            <a:endParaRPr lang="en-US" sz="2200" dirty="0"/>
          </a:p>
        </p:txBody>
      </p:sp>
    </p:spTree>
    <p:extLst>
      <p:ext uri="{BB962C8B-B14F-4D97-AF65-F5344CB8AC3E}">
        <p14:creationId xmlns:p14="http://schemas.microsoft.com/office/powerpoint/2010/main" val="3300638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48095"/>
            <a:ext cx="8911687" cy="1280890"/>
          </a:xfrm>
        </p:spPr>
        <p:txBody>
          <a:bodyPr/>
          <a:lstStyle/>
          <a:p>
            <a:r>
              <a:rPr lang="en-US" u="sng" dirty="0" smtClean="0"/>
              <a:t>New NSF Proposal Submission Requirements </a:t>
            </a:r>
            <a:r>
              <a:rPr lang="en-US" sz="3200" u="sng" dirty="0"/>
              <a:t>(cont.)</a:t>
            </a:r>
            <a:endParaRPr lang="en-US" u="sng" dirty="0"/>
          </a:p>
        </p:txBody>
      </p:sp>
      <p:sp>
        <p:nvSpPr>
          <p:cNvPr id="3" name="Content Placeholder 2"/>
          <p:cNvSpPr>
            <a:spLocks noGrp="1"/>
          </p:cNvSpPr>
          <p:nvPr>
            <p:ph idx="1"/>
          </p:nvPr>
        </p:nvSpPr>
        <p:spPr>
          <a:xfrm>
            <a:off x="2589212" y="1808859"/>
            <a:ext cx="8915400" cy="4814131"/>
          </a:xfrm>
        </p:spPr>
        <p:txBody>
          <a:bodyPr>
            <a:normAutofit/>
          </a:bodyPr>
          <a:lstStyle/>
          <a:p>
            <a:r>
              <a:rPr lang="en-US" sz="2200" dirty="0" smtClean="0"/>
              <a:t>Definition of institutional “year”</a:t>
            </a:r>
          </a:p>
          <a:p>
            <a:pPr lvl="1"/>
            <a:r>
              <a:rPr lang="en-US" sz="2200" dirty="0" smtClean="0"/>
              <a:t>Associated with 2-month limit on budgeting of senior personnel salaries and benefits</a:t>
            </a:r>
          </a:p>
          <a:p>
            <a:pPr lvl="1"/>
            <a:r>
              <a:rPr lang="en-US" sz="2200" dirty="0" smtClean="0"/>
              <a:t>Institutional definition must be included within Budget Justification, preferably as part of the discussion of Senior Personnel </a:t>
            </a:r>
          </a:p>
          <a:p>
            <a:pPr lvl="1"/>
            <a:r>
              <a:rPr lang="en-US" sz="2200" dirty="0" smtClean="0"/>
              <a:t>Use the following wording:</a:t>
            </a:r>
          </a:p>
          <a:p>
            <a:pPr marL="914400" lvl="2" indent="0">
              <a:buNone/>
            </a:pPr>
            <a:r>
              <a:rPr lang="en-US" sz="2200" i="1" dirty="0"/>
              <a:t>For purposes of NSF’s limitation on salary compensation, Caltech defines “year” the same as its academic year, October 1 through </a:t>
            </a:r>
            <a:r>
              <a:rPr lang="en-US" sz="2200" i="1" dirty="0" smtClean="0"/>
              <a:t>September </a:t>
            </a:r>
            <a:r>
              <a:rPr lang="en-US" sz="2200" i="1" dirty="0"/>
              <a:t>30</a:t>
            </a:r>
            <a:r>
              <a:rPr lang="en-US" sz="2200" i="1" dirty="0" smtClean="0"/>
              <a:t>.</a:t>
            </a:r>
          </a:p>
          <a:p>
            <a:pPr lvl="1"/>
            <a:endParaRPr lang="en-US" i="1" dirty="0" smtClean="0"/>
          </a:p>
        </p:txBody>
      </p:sp>
    </p:spTree>
    <p:extLst>
      <p:ext uri="{BB962C8B-B14F-4D97-AF65-F5344CB8AC3E}">
        <p14:creationId xmlns:p14="http://schemas.microsoft.com/office/powerpoint/2010/main" val="30953814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56641"/>
            <a:ext cx="8911687" cy="1280890"/>
          </a:xfrm>
        </p:spPr>
        <p:txBody>
          <a:bodyPr/>
          <a:lstStyle/>
          <a:p>
            <a:r>
              <a:rPr lang="en-US" u="sng" dirty="0" smtClean="0"/>
              <a:t>New NSF Proposal Submission Requirements </a:t>
            </a:r>
            <a:r>
              <a:rPr lang="en-US" sz="3200" u="sng" dirty="0"/>
              <a:t>(cont.)</a:t>
            </a:r>
            <a:endParaRPr lang="en-US" u="sng" dirty="0"/>
          </a:p>
        </p:txBody>
      </p:sp>
      <p:sp>
        <p:nvSpPr>
          <p:cNvPr id="3" name="Content Placeholder 2"/>
          <p:cNvSpPr>
            <a:spLocks noGrp="1"/>
          </p:cNvSpPr>
          <p:nvPr>
            <p:ph idx="1"/>
          </p:nvPr>
        </p:nvSpPr>
        <p:spPr>
          <a:xfrm>
            <a:off x="2589212" y="1988322"/>
            <a:ext cx="8915400" cy="4181742"/>
          </a:xfrm>
        </p:spPr>
        <p:txBody>
          <a:bodyPr/>
          <a:lstStyle/>
          <a:p>
            <a:r>
              <a:rPr lang="en-US" sz="2200" dirty="0" smtClean="0"/>
              <a:t>Additional detail about Indirect Costs</a:t>
            </a:r>
          </a:p>
          <a:p>
            <a:pPr lvl="1"/>
            <a:r>
              <a:rPr lang="en-US" sz="2200" dirty="0" smtClean="0"/>
              <a:t>The Budget Justification must now include the indirect cost base (e.g., MTDC amount) on which indirect costs are being assessed, in addition to the indirect cost amount and rate. </a:t>
            </a:r>
          </a:p>
          <a:p>
            <a:pPr lvl="1"/>
            <a:r>
              <a:rPr lang="en-US" sz="2200" dirty="0" smtClean="0"/>
              <a:t>If you are using on- and off-campus rates, then you will need to show the base for each calculation.</a:t>
            </a:r>
          </a:p>
          <a:p>
            <a:pPr lvl="1"/>
            <a:endParaRPr lang="en-US" i="1" dirty="0" smtClean="0"/>
          </a:p>
        </p:txBody>
      </p:sp>
    </p:spTree>
    <p:extLst>
      <p:ext uri="{BB962C8B-B14F-4D97-AF65-F5344CB8AC3E}">
        <p14:creationId xmlns:p14="http://schemas.microsoft.com/office/powerpoint/2010/main" val="30238280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185" y="222458"/>
            <a:ext cx="8911687" cy="1280890"/>
          </a:xfrm>
        </p:spPr>
        <p:txBody>
          <a:bodyPr/>
          <a:lstStyle/>
          <a:p>
            <a:r>
              <a:rPr lang="en-US" u="sng" dirty="0" smtClean="0"/>
              <a:t>Reminder - Federal Proposal Systems</a:t>
            </a:r>
            <a:endParaRPr lang="en-US" u="sng" dirty="0"/>
          </a:p>
        </p:txBody>
      </p:sp>
      <p:sp>
        <p:nvSpPr>
          <p:cNvPr id="3" name="Content Placeholder 2"/>
          <p:cNvSpPr>
            <a:spLocks noGrp="1"/>
          </p:cNvSpPr>
          <p:nvPr>
            <p:ph idx="1"/>
          </p:nvPr>
        </p:nvSpPr>
        <p:spPr>
          <a:xfrm>
            <a:off x="2367022" y="1041875"/>
            <a:ext cx="8915400" cy="5734940"/>
          </a:xfrm>
        </p:spPr>
        <p:txBody>
          <a:bodyPr>
            <a:noAutofit/>
          </a:bodyPr>
          <a:lstStyle/>
          <a:p>
            <a:r>
              <a:rPr lang="en-US" sz="2200" dirty="0" smtClean="0"/>
              <a:t>Grants.gov</a:t>
            </a:r>
          </a:p>
          <a:p>
            <a:pPr lvl="1"/>
            <a:r>
              <a:rPr lang="en-US" sz="2200" dirty="0"/>
              <a:t>Proposal receipt system (mailbox) for federal grant/cooperative agreement applications</a:t>
            </a:r>
          </a:p>
          <a:p>
            <a:pPr lvl="1"/>
            <a:r>
              <a:rPr lang="en-US" sz="2200" dirty="0" smtClean="0"/>
              <a:t>Proposals cannot be created within Grants.gov</a:t>
            </a:r>
          </a:p>
          <a:p>
            <a:pPr lvl="1"/>
            <a:r>
              <a:rPr lang="en-US" sz="2200" dirty="0" smtClean="0"/>
              <a:t>Each federal agency collects its own proposals from the Grants.gov mailbox and downloads them to its own agency system</a:t>
            </a:r>
          </a:p>
          <a:p>
            <a:pPr lvl="1"/>
            <a:r>
              <a:rPr lang="en-US" sz="2200" dirty="0" smtClean="0"/>
              <a:t>Grants.gov performs validations on proposal data elements that are defined by the UG</a:t>
            </a:r>
          </a:p>
          <a:p>
            <a:pPr lvl="1"/>
            <a:r>
              <a:rPr lang="en-US" sz="2200" dirty="0" smtClean="0"/>
              <a:t>Each agency performs a subsequent validation on agency-specific data requirements once the proposal arrives in the agency system.</a:t>
            </a:r>
          </a:p>
          <a:p>
            <a:pPr lvl="1"/>
            <a:r>
              <a:rPr lang="en-US" sz="2200" dirty="0" smtClean="0"/>
              <a:t>No user accounts except for OSR</a:t>
            </a:r>
          </a:p>
        </p:txBody>
      </p:sp>
    </p:spTree>
    <p:extLst>
      <p:ext uri="{BB962C8B-B14F-4D97-AF65-F5344CB8AC3E}">
        <p14:creationId xmlns:p14="http://schemas.microsoft.com/office/powerpoint/2010/main" val="22329020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188" y="222458"/>
            <a:ext cx="8911687" cy="1280890"/>
          </a:xfrm>
        </p:spPr>
        <p:txBody>
          <a:bodyPr/>
          <a:lstStyle/>
          <a:p>
            <a:r>
              <a:rPr lang="en-US" u="sng" dirty="0" smtClean="0"/>
              <a:t>Reminder - Federal Proposal Systems </a:t>
            </a:r>
            <a:r>
              <a:rPr lang="en-US" sz="3200" u="sng" dirty="0"/>
              <a:t>(cont.)</a:t>
            </a:r>
            <a:endParaRPr lang="en-US" u="sng" dirty="0"/>
          </a:p>
        </p:txBody>
      </p:sp>
      <p:sp>
        <p:nvSpPr>
          <p:cNvPr id="3" name="Content Placeholder 2"/>
          <p:cNvSpPr>
            <a:spLocks noGrp="1"/>
          </p:cNvSpPr>
          <p:nvPr>
            <p:ph idx="1"/>
          </p:nvPr>
        </p:nvSpPr>
        <p:spPr>
          <a:xfrm>
            <a:off x="2358475" y="1744766"/>
            <a:ext cx="8915400" cy="5113234"/>
          </a:xfrm>
        </p:spPr>
        <p:txBody>
          <a:bodyPr>
            <a:noAutofit/>
          </a:bodyPr>
          <a:lstStyle/>
          <a:p>
            <a:r>
              <a:rPr lang="en-US" sz="2200" dirty="0" smtClean="0"/>
              <a:t>Workspace</a:t>
            </a:r>
          </a:p>
          <a:p>
            <a:pPr lvl="1"/>
            <a:r>
              <a:rPr lang="en-US" sz="2200" dirty="0" smtClean="0"/>
              <a:t>Newly created federal system for proposal development for submission to Grants.gov.</a:t>
            </a:r>
          </a:p>
          <a:p>
            <a:pPr marL="914400" lvl="2" indent="0">
              <a:buNone/>
            </a:pPr>
            <a:r>
              <a:rPr lang="en-US" sz="2200" dirty="0" smtClean="0"/>
              <a:t>Its what should have been built into Grants.gov from the start</a:t>
            </a:r>
          </a:p>
          <a:p>
            <a:pPr lvl="1"/>
            <a:r>
              <a:rPr lang="en-US" sz="2200" dirty="0" smtClean="0"/>
              <a:t>Still in development – does not yet support all federal grant applications</a:t>
            </a:r>
          </a:p>
          <a:p>
            <a:pPr lvl="1"/>
            <a:r>
              <a:rPr lang="en-US" sz="2200" dirty="0" smtClean="0"/>
              <a:t>Not supported by OSR. </a:t>
            </a:r>
          </a:p>
          <a:p>
            <a:pPr lvl="1"/>
            <a:r>
              <a:rPr lang="en-US" sz="2200" dirty="0" smtClean="0"/>
              <a:t>DO NOT USE because OSR will not be able to submit via this system.</a:t>
            </a:r>
          </a:p>
        </p:txBody>
      </p:sp>
    </p:spTree>
    <p:extLst>
      <p:ext uri="{BB962C8B-B14F-4D97-AF65-F5344CB8AC3E}">
        <p14:creationId xmlns:p14="http://schemas.microsoft.com/office/powerpoint/2010/main" val="12373901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284" y="222457"/>
            <a:ext cx="8911687" cy="1280890"/>
          </a:xfrm>
        </p:spPr>
        <p:txBody>
          <a:bodyPr/>
          <a:lstStyle/>
          <a:p>
            <a:r>
              <a:rPr lang="en-US" u="sng" dirty="0" smtClean="0"/>
              <a:t>Reminder - Federal Proposal Systems </a:t>
            </a:r>
            <a:r>
              <a:rPr lang="en-US" sz="3200" u="sng" dirty="0"/>
              <a:t>(cont.)</a:t>
            </a:r>
            <a:endParaRPr lang="en-US" u="sng" dirty="0"/>
          </a:p>
        </p:txBody>
      </p:sp>
      <p:sp>
        <p:nvSpPr>
          <p:cNvPr id="3" name="Content Placeholder 2"/>
          <p:cNvSpPr>
            <a:spLocks noGrp="1"/>
          </p:cNvSpPr>
          <p:nvPr>
            <p:ph idx="1"/>
          </p:nvPr>
        </p:nvSpPr>
        <p:spPr>
          <a:xfrm>
            <a:off x="2589212" y="1971230"/>
            <a:ext cx="8915400" cy="4344112"/>
          </a:xfrm>
        </p:spPr>
        <p:txBody>
          <a:bodyPr>
            <a:normAutofit/>
          </a:bodyPr>
          <a:lstStyle/>
          <a:p>
            <a:r>
              <a:rPr lang="en-US" sz="2200" dirty="0" smtClean="0"/>
              <a:t>Cayuse</a:t>
            </a:r>
          </a:p>
          <a:p>
            <a:pPr lvl="1"/>
            <a:r>
              <a:rPr lang="en-US" sz="2200" dirty="0" smtClean="0"/>
              <a:t>Caltech subscription that already does everything that Workspace is intended to do</a:t>
            </a:r>
          </a:p>
          <a:p>
            <a:pPr lvl="2"/>
            <a:r>
              <a:rPr lang="en-US" sz="2200" dirty="0" smtClean="0"/>
              <a:t>Developed because there was no equivalent to Workspace when federal proposal submission transitioned from hardcopy to Grants.gov</a:t>
            </a:r>
          </a:p>
          <a:p>
            <a:pPr lvl="1"/>
            <a:r>
              <a:rPr lang="en-US" sz="2200" dirty="0" smtClean="0"/>
              <a:t>User accounts managed by OSR</a:t>
            </a:r>
          </a:p>
          <a:p>
            <a:pPr lvl="1"/>
            <a:r>
              <a:rPr lang="en-US" sz="2200" dirty="0" smtClean="0"/>
              <a:t>Fully supported by Caltech</a:t>
            </a:r>
          </a:p>
        </p:txBody>
      </p:sp>
    </p:spTree>
    <p:extLst>
      <p:ext uri="{BB962C8B-B14F-4D97-AF65-F5344CB8AC3E}">
        <p14:creationId xmlns:p14="http://schemas.microsoft.com/office/powerpoint/2010/main" val="18958593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830" y="265186"/>
            <a:ext cx="8911687" cy="1280890"/>
          </a:xfrm>
        </p:spPr>
        <p:txBody>
          <a:bodyPr/>
          <a:lstStyle/>
          <a:p>
            <a:r>
              <a:rPr lang="en-US" u="sng" dirty="0" smtClean="0"/>
              <a:t>Reminder - Federal Proposal Systems </a:t>
            </a:r>
            <a:r>
              <a:rPr lang="en-US" sz="3200" u="sng" dirty="0"/>
              <a:t>(cont.)</a:t>
            </a:r>
            <a:endParaRPr lang="en-US" u="sng" dirty="0"/>
          </a:p>
        </p:txBody>
      </p:sp>
      <p:sp>
        <p:nvSpPr>
          <p:cNvPr id="3" name="Content Placeholder 2"/>
          <p:cNvSpPr>
            <a:spLocks noGrp="1"/>
          </p:cNvSpPr>
          <p:nvPr>
            <p:ph idx="1"/>
          </p:nvPr>
        </p:nvSpPr>
        <p:spPr>
          <a:xfrm>
            <a:off x="2555029" y="1774676"/>
            <a:ext cx="8915400" cy="4856860"/>
          </a:xfrm>
        </p:spPr>
        <p:txBody>
          <a:bodyPr>
            <a:normAutofit/>
          </a:bodyPr>
          <a:lstStyle/>
          <a:p>
            <a:r>
              <a:rPr lang="en-US" sz="2200" dirty="0" smtClean="0"/>
              <a:t>NSF FastLane</a:t>
            </a:r>
          </a:p>
          <a:p>
            <a:pPr lvl="1"/>
            <a:r>
              <a:rPr lang="en-US" sz="2200" dirty="0" smtClean="0"/>
              <a:t>Preparation and submission of all NSF proposals</a:t>
            </a:r>
          </a:p>
          <a:p>
            <a:pPr lvl="1"/>
            <a:r>
              <a:rPr lang="en-US" sz="2200" dirty="0" smtClean="0"/>
              <a:t>Most NSF proposals can be prepared and submitted in Cayuse, except collaborative – parallel submissions</a:t>
            </a:r>
          </a:p>
          <a:p>
            <a:pPr lvl="1"/>
            <a:r>
              <a:rPr lang="en-US" sz="2200" dirty="0" smtClean="0"/>
              <a:t>OSR manages accounts</a:t>
            </a:r>
          </a:p>
          <a:p>
            <a:r>
              <a:rPr lang="en-US" sz="2200" dirty="0" smtClean="0"/>
              <a:t>NSF is bringing new system online within Research.gov in April - will </a:t>
            </a:r>
            <a:r>
              <a:rPr lang="en-US" sz="2200" dirty="0"/>
              <a:t>co-exist with FastLane for at least a year</a:t>
            </a:r>
          </a:p>
          <a:p>
            <a:pPr lvl="1"/>
            <a:r>
              <a:rPr lang="en-US" sz="2200" dirty="0" smtClean="0"/>
              <a:t>While proposals may be prepared/submitted in new system, not all opportunities will be available</a:t>
            </a:r>
          </a:p>
        </p:txBody>
      </p:sp>
    </p:spTree>
    <p:extLst>
      <p:ext uri="{BB962C8B-B14F-4D97-AF65-F5344CB8AC3E}">
        <p14:creationId xmlns:p14="http://schemas.microsoft.com/office/powerpoint/2010/main" val="1175551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9989" y="164757"/>
            <a:ext cx="9028670" cy="6693243"/>
          </a:xfrm>
        </p:spPr>
      </p:pic>
    </p:spTree>
    <p:extLst>
      <p:ext uri="{BB962C8B-B14F-4D97-AF65-F5344CB8AC3E}">
        <p14:creationId xmlns:p14="http://schemas.microsoft.com/office/powerpoint/2010/main" val="391089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9895" y="179991"/>
            <a:ext cx="8981630" cy="6605627"/>
          </a:xfrm>
        </p:spPr>
      </p:pic>
    </p:spTree>
    <p:extLst>
      <p:ext uri="{BB962C8B-B14F-4D97-AF65-F5344CB8AC3E}">
        <p14:creationId xmlns:p14="http://schemas.microsoft.com/office/powerpoint/2010/main" val="1677355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1709" y="127022"/>
            <a:ext cx="8955821" cy="6669473"/>
          </a:xfrm>
        </p:spPr>
      </p:pic>
    </p:spTree>
    <p:extLst>
      <p:ext uri="{BB962C8B-B14F-4D97-AF65-F5344CB8AC3E}">
        <p14:creationId xmlns:p14="http://schemas.microsoft.com/office/powerpoint/2010/main" val="2942603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6987" y="128965"/>
            <a:ext cx="8708164" cy="6729036"/>
          </a:xfrm>
        </p:spPr>
      </p:pic>
    </p:spTree>
    <p:extLst>
      <p:ext uri="{BB962C8B-B14F-4D97-AF65-F5344CB8AC3E}">
        <p14:creationId xmlns:p14="http://schemas.microsoft.com/office/powerpoint/2010/main" val="23319034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1060</TotalTime>
  <Words>6721</Words>
  <Application>Microsoft Office PowerPoint</Application>
  <PresentationFormat>Widescreen</PresentationFormat>
  <Paragraphs>730</Paragraphs>
  <Slides>58</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Calibri</vt:lpstr>
      <vt:lpstr>Century Gothic</vt:lpstr>
      <vt:lpstr>Segoe UI</vt:lpstr>
      <vt:lpstr>Times New Roman</vt:lpstr>
      <vt:lpstr>Wingdings</vt:lpstr>
      <vt:lpstr>Wingdings 3</vt:lpstr>
      <vt:lpstr>Wisp</vt:lpstr>
      <vt:lpstr>Research Administration Forum  Tuesday, February 6, 2018 </vt:lpstr>
      <vt:lpstr>Agenda:</vt:lpstr>
      <vt:lpstr>FY 2017 Annual Report Highlights –  Dick Seligman</vt:lpstr>
      <vt:lpstr>PowerPoint Presentation</vt:lpstr>
      <vt:lpstr>PowerPoint Presentation</vt:lpstr>
      <vt:lpstr>PowerPoint Presentation</vt:lpstr>
      <vt:lpstr>PowerPoint Presentation</vt:lpstr>
      <vt:lpstr>PowerPoint Presentation</vt:lpstr>
      <vt:lpstr>PowerPoint Presentation</vt:lpstr>
      <vt:lpstr>PAA Changes – Rochelle Athey</vt:lpstr>
      <vt:lpstr>Guidance on Expenditure Types – Rochelle Athey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NSF Inspector General Audit – Rochelle Athey</vt:lpstr>
      <vt:lpstr>Background</vt:lpstr>
      <vt:lpstr>Audit Information</vt:lpstr>
      <vt:lpstr>Expenses Incurred Near Award Expiration</vt:lpstr>
      <vt:lpstr>Participant Support Costs</vt:lpstr>
      <vt:lpstr>Unreasonable Travel Costs</vt:lpstr>
      <vt:lpstr>EXPORT COMPLIANCE:  Safeguarding Controlled Unclassified Information (CUI) According to NIST Special Publication 800-171 Requirements</vt:lpstr>
      <vt:lpstr>What is the Government’s Reason for the Need to Protect Sensitive Unclassified Information?</vt:lpstr>
      <vt:lpstr>What is CUI?  </vt:lpstr>
      <vt:lpstr>Why does CUI have to be Safeguarded?</vt:lpstr>
      <vt:lpstr>NIST Special Publication 800-171:  Describes how to Safeguard CUI</vt:lpstr>
      <vt:lpstr>Controlled Unclassified Information (CUI): Marking Language Implications for the PI</vt:lpstr>
      <vt:lpstr>Example of CUI Marking Language</vt:lpstr>
      <vt:lpstr>CUI Snapshot: How did we get here?</vt:lpstr>
      <vt:lpstr>CUI Review and NIST 800-171 Compliant Security Implementation Process</vt:lpstr>
      <vt:lpstr>What are some of the PI’s responsibilities?</vt:lpstr>
      <vt:lpstr>QUESTIONS?</vt:lpstr>
      <vt:lpstr>Terms you should know . . .</vt:lpstr>
      <vt:lpstr>CUI Categories at a Glance</vt:lpstr>
      <vt:lpstr>CUI Categories (cont’d)</vt:lpstr>
      <vt:lpstr>Protecting Controlled Unclassified Information in Nonfederal Information Systems and Organizations (NIST 800-171)</vt:lpstr>
      <vt:lpstr>Example of CUI Controls from NIST 800-171: “Chapter 3 -- 3.10 PHYSICAL PROTECTION”</vt:lpstr>
      <vt:lpstr>How do you know if your PI needs to comply with NIST 800-171 Requirements?</vt:lpstr>
      <vt:lpstr>What is a CUI Designation?:  It’s the Government’s Method of Identifying “Controlled Unclassified Information (CUI)” that Requires Safeguarding Controls.</vt:lpstr>
      <vt:lpstr>NIH Campaign to Eliminate Delinquent Technical Reports – Mary Gibson </vt:lpstr>
      <vt:lpstr>NIH Closeouts:</vt:lpstr>
      <vt:lpstr>NIH Enforcement of Closeout Policies </vt:lpstr>
      <vt:lpstr>PowerPoint Presentation</vt:lpstr>
      <vt:lpstr>NIH Blog - Posted on December 21, 2017 by Mike Lauer</vt:lpstr>
      <vt:lpstr>Wednesday, December 13, 2017 </vt:lpstr>
      <vt:lpstr>Monday, December 18, 2017 </vt:lpstr>
      <vt:lpstr>New NSF Proposal Submission Requirements – David Mayo</vt:lpstr>
      <vt:lpstr>New NSF Proposal Submission Requirements (cont.)</vt:lpstr>
      <vt:lpstr>New NSF Proposal Submission Requirements (cont.)</vt:lpstr>
      <vt:lpstr>New NSF Proposal Submission Requirements (cont.)</vt:lpstr>
      <vt:lpstr>Reminder - Federal Proposal Systems</vt:lpstr>
      <vt:lpstr>Reminder - Federal Proposal Systems (cont.)</vt:lpstr>
      <vt:lpstr>Reminder - Federal Proposal Systems (cont.)</vt:lpstr>
      <vt:lpstr>Reminder - Federal Proposal Systems (cont.)</vt:lpstr>
    </vt:vector>
  </TitlesOfParts>
  <Company>Caltech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Administration Forum  Tuesday, February 6, 2018</dc:title>
  <dc:creator>Avina, Christina</dc:creator>
  <cp:lastModifiedBy>Avina, Christina</cp:lastModifiedBy>
  <cp:revision>25</cp:revision>
  <cp:lastPrinted>2018-02-06T00:11:34Z</cp:lastPrinted>
  <dcterms:created xsi:type="dcterms:W3CDTF">2018-01-31T17:28:35Z</dcterms:created>
  <dcterms:modified xsi:type="dcterms:W3CDTF">2018-02-06T23:26:14Z</dcterms:modified>
</cp:coreProperties>
</file>